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30175200" cy="42062400"/>
  <p:notesSz cx="6858000" cy="9144000"/>
  <p:defaultTextStyle>
    <a:defPPr>
      <a:defRPr lang="en-US"/>
    </a:defPPr>
    <a:lvl1pPr algn="l" defTabSz="34671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733550" indent="-1276350" algn="l" defTabSz="34671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467100" indent="-2552700" algn="l" defTabSz="34671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200650" indent="-3829050" algn="l" defTabSz="34671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934200" indent="-5105400" algn="l" defTabSz="34671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1" d="100"/>
          <a:sy n="21" d="100"/>
        </p:scale>
        <p:origin x="2850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670560" y="3"/>
            <a:ext cx="12468225" cy="42062406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0923" y="5608326"/>
            <a:ext cx="22925519" cy="21394698"/>
          </a:xfrm>
        </p:spPr>
        <p:txBody>
          <a:bodyPr anchor="b">
            <a:normAutofit/>
          </a:bodyPr>
          <a:lstStyle>
            <a:lvl1pPr algn="r">
              <a:defRPr sz="1782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9987" y="27003021"/>
            <a:ext cx="19016458" cy="8369123"/>
          </a:xfrm>
        </p:spPr>
        <p:txBody>
          <a:bodyPr anchor="t">
            <a:normAutofit/>
          </a:bodyPr>
          <a:lstStyle>
            <a:lvl1pPr marL="0" indent="0" algn="r">
              <a:buNone/>
              <a:defRPr sz="5940">
                <a:solidFill>
                  <a:schemeClr val="tx1"/>
                </a:solidFill>
              </a:defRPr>
            </a:lvl1pPr>
            <a:lvl2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26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3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43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5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75053" y="37519664"/>
            <a:ext cx="2829661" cy="2239433"/>
          </a:xfrm>
        </p:spPr>
        <p:txBody>
          <a:bodyPr/>
          <a:lstStyle/>
          <a:p>
            <a:pPr>
              <a:defRPr/>
            </a:pPr>
            <a:fld id="{FF2C002A-4A3B-4DD7-8DF4-3AE594AE3D25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58319" y="37519664"/>
            <a:ext cx="11911145" cy="223943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08556" y="37519664"/>
            <a:ext cx="1357884" cy="2239433"/>
          </a:xfrm>
        </p:spPr>
        <p:txBody>
          <a:bodyPr/>
          <a:lstStyle/>
          <a:p>
            <a:pPr>
              <a:defRPr/>
            </a:pPr>
            <a:fld id="{C5F10C99-9BF5-4896-81DC-4DDD538549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670560" y="23134320"/>
            <a:ext cx="1194435" cy="554993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1849282" y="23718523"/>
            <a:ext cx="204313" cy="49657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1351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28" y="29028239"/>
            <a:ext cx="24802770" cy="3475993"/>
          </a:xfrm>
        </p:spPr>
        <p:txBody>
          <a:bodyPr anchor="b">
            <a:normAutofit/>
          </a:bodyPr>
          <a:lstStyle>
            <a:lvl1pPr algn="ctr">
              <a:defRPr sz="79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06919" y="5716953"/>
            <a:ext cx="20364515" cy="1941185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80"/>
            </a:lvl1pPr>
            <a:lvl2pPr marL="1508760" indent="0">
              <a:buNone/>
              <a:defRPr sz="5280"/>
            </a:lvl2pPr>
            <a:lvl3pPr marL="3017520" indent="0">
              <a:buNone/>
              <a:defRPr sz="5280"/>
            </a:lvl3pPr>
            <a:lvl4pPr marL="4526280" indent="0">
              <a:buNone/>
              <a:defRPr sz="5280"/>
            </a:lvl4pPr>
            <a:lvl5pPr marL="6035040" indent="0">
              <a:buNone/>
              <a:defRPr sz="5280"/>
            </a:lvl5pPr>
            <a:lvl6pPr marL="7543800" indent="0">
              <a:buNone/>
              <a:defRPr sz="5280"/>
            </a:lvl6pPr>
            <a:lvl7pPr marL="9052560" indent="0">
              <a:buNone/>
              <a:defRPr sz="5280"/>
            </a:lvl7pPr>
            <a:lvl8pPr marL="10561320" indent="0">
              <a:buNone/>
              <a:defRPr sz="5280"/>
            </a:lvl8pPr>
            <a:lvl9pPr marL="12070080" indent="0">
              <a:buNone/>
              <a:defRPr sz="52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4628" y="32504232"/>
            <a:ext cx="24802770" cy="3028100"/>
          </a:xfrm>
        </p:spPr>
        <p:txBody>
          <a:bodyPr>
            <a:normAutofit/>
          </a:bodyPr>
          <a:lstStyle>
            <a:lvl1pPr marL="0" indent="0" algn="ctr">
              <a:buNone/>
              <a:defRPr sz="4620"/>
            </a:lvl1pPr>
            <a:lvl2pPr marL="1508760" indent="0">
              <a:buNone/>
              <a:defRPr sz="3960"/>
            </a:lvl2pPr>
            <a:lvl3pPr marL="3017520" indent="0">
              <a:buNone/>
              <a:defRPr sz="3300"/>
            </a:lvl3pPr>
            <a:lvl4pPr marL="4526280" indent="0">
              <a:buNone/>
              <a:defRPr sz="2970"/>
            </a:lvl4pPr>
            <a:lvl5pPr marL="6035040" indent="0">
              <a:buNone/>
              <a:defRPr sz="2970"/>
            </a:lvl5pPr>
            <a:lvl6pPr marL="7543800" indent="0">
              <a:buNone/>
              <a:defRPr sz="2970"/>
            </a:lvl6pPr>
            <a:lvl7pPr marL="9052560" indent="0">
              <a:buNone/>
              <a:defRPr sz="2970"/>
            </a:lvl7pPr>
            <a:lvl8pPr marL="10561320" indent="0">
              <a:buNone/>
              <a:defRPr sz="2970"/>
            </a:lvl8pPr>
            <a:lvl9pPr marL="12070080" indent="0">
              <a:buNone/>
              <a:defRPr sz="297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6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31" y="4206240"/>
            <a:ext cx="24802770" cy="18694400"/>
          </a:xfrm>
        </p:spPr>
        <p:txBody>
          <a:bodyPr anchor="ctr">
            <a:normAutofit/>
          </a:bodyPr>
          <a:lstStyle>
            <a:lvl1pPr algn="ctr">
              <a:defRPr sz="1056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629" y="26639520"/>
            <a:ext cx="24802774" cy="8879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89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99091" y="5293208"/>
            <a:ext cx="1509153" cy="3586626"/>
          </a:xfrm>
          <a:prstGeom prst="rect">
            <a:avLst/>
          </a:prstGeom>
        </p:spPr>
        <p:txBody>
          <a:bodyPr vert="horz" lIns="301752" tIns="150876" rIns="301752" bIns="15087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6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68252" y="17292314"/>
            <a:ext cx="1509153" cy="3586626"/>
          </a:xfrm>
          <a:prstGeom prst="rect">
            <a:avLst/>
          </a:prstGeom>
        </p:spPr>
        <p:txBody>
          <a:bodyPr vert="horz" lIns="301752" tIns="150876" rIns="301752" bIns="15087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6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247" y="4206249"/>
            <a:ext cx="23014580" cy="16824954"/>
          </a:xfrm>
        </p:spPr>
        <p:txBody>
          <a:bodyPr anchor="ctr">
            <a:normAutofit/>
          </a:bodyPr>
          <a:lstStyle>
            <a:lvl1pPr algn="ctr">
              <a:defRPr sz="1056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274176" y="21031194"/>
            <a:ext cx="21882722" cy="23368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5940"/>
            </a:lvl1pPr>
            <a:lvl2pPr marL="1508760" indent="0">
              <a:buFontTx/>
              <a:buNone/>
              <a:defRPr/>
            </a:lvl2pPr>
            <a:lvl3pPr marL="3017520" indent="0">
              <a:buFontTx/>
              <a:buNone/>
              <a:defRPr/>
            </a:lvl3pPr>
            <a:lvl4pPr marL="4526280" indent="0">
              <a:buFontTx/>
              <a:buNone/>
              <a:defRPr/>
            </a:lvl4pPr>
            <a:lvl5pPr marL="60350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628" y="26639520"/>
            <a:ext cx="24802770" cy="8879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32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34" y="20292630"/>
            <a:ext cx="24802764" cy="9008640"/>
          </a:xfrm>
        </p:spPr>
        <p:txBody>
          <a:bodyPr anchor="b">
            <a:normAutofit/>
          </a:bodyPr>
          <a:lstStyle>
            <a:lvl1pPr algn="r">
              <a:defRPr sz="1056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629" y="29301270"/>
            <a:ext cx="24802767" cy="5277120"/>
          </a:xfrm>
        </p:spPr>
        <p:txBody>
          <a:bodyPr anchor="t">
            <a:normAutofit/>
          </a:bodyPr>
          <a:lstStyle>
            <a:lvl1pPr marL="0" indent="0" algn="r">
              <a:buNone/>
              <a:defRPr sz="660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199091" y="5293208"/>
            <a:ext cx="1509153" cy="3586626"/>
          </a:xfrm>
          <a:prstGeom prst="rect">
            <a:avLst/>
          </a:prstGeom>
        </p:spPr>
        <p:txBody>
          <a:bodyPr vert="horz" lIns="301752" tIns="150876" rIns="301752" bIns="15087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6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68252" y="17292314"/>
            <a:ext cx="1509153" cy="3586626"/>
          </a:xfrm>
          <a:prstGeom prst="rect">
            <a:avLst/>
          </a:prstGeom>
        </p:spPr>
        <p:txBody>
          <a:bodyPr vert="horz" lIns="301752" tIns="150876" rIns="301752" bIns="15087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6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247" y="4206249"/>
            <a:ext cx="23014580" cy="16824954"/>
          </a:xfrm>
        </p:spPr>
        <p:txBody>
          <a:bodyPr anchor="ctr">
            <a:normAutofit/>
          </a:bodyPr>
          <a:lstStyle>
            <a:lvl1pPr algn="ctr">
              <a:defRPr sz="1056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74633" y="23835360"/>
            <a:ext cx="24802767" cy="5452533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792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629" y="29287893"/>
            <a:ext cx="24802767" cy="6231467"/>
          </a:xfrm>
        </p:spPr>
        <p:txBody>
          <a:bodyPr anchor="t">
            <a:normAutofit/>
          </a:bodyPr>
          <a:lstStyle>
            <a:lvl1pPr marL="0" indent="0" algn="r">
              <a:buNone/>
              <a:defRPr sz="594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02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34" y="4206249"/>
            <a:ext cx="24802770" cy="1672759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74629" y="21498560"/>
            <a:ext cx="24802774" cy="51409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924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629" y="26639520"/>
            <a:ext cx="24802774" cy="8879840"/>
          </a:xfrm>
        </p:spPr>
        <p:txBody>
          <a:bodyPr anchor="t">
            <a:normAutofit/>
          </a:bodyPr>
          <a:lstStyle>
            <a:lvl1pPr marL="0" indent="0" algn="l">
              <a:buNone/>
              <a:defRPr sz="594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03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1DF278-2143-4FEC-AEBC-29BFEF670D7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D22F8-51F2-4C97-B103-2389E6084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27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094599" y="4206240"/>
            <a:ext cx="4382806" cy="313131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4631" y="4206240"/>
            <a:ext cx="19854031" cy="3131312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1A8AD1-3086-4E3F-BB2E-35A05248C48E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23802-ED23-4D98-8E51-0875A8B8E2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7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041" y="2804166"/>
            <a:ext cx="25425401" cy="12151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1041" y="16357600"/>
            <a:ext cx="25425401" cy="20441271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36287" y="37463464"/>
            <a:ext cx="2829661" cy="2239433"/>
          </a:xfrm>
        </p:spPr>
        <p:txBody>
          <a:bodyPr/>
          <a:lstStyle/>
          <a:p>
            <a:pPr>
              <a:defRPr/>
            </a:pPr>
            <a:fld id="{0C52B089-EE97-4B04-B0FB-9A0F272E9B11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9737" y="37463464"/>
            <a:ext cx="17537906" cy="223943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254593" y="37463464"/>
            <a:ext cx="1411849" cy="2239433"/>
          </a:xfrm>
        </p:spPr>
        <p:txBody>
          <a:bodyPr/>
          <a:lstStyle/>
          <a:p>
            <a:pPr>
              <a:defRPr/>
            </a:pPr>
            <a:fld id="{9B98257D-D093-4DE4-823E-9405D38C68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8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85" y="16357591"/>
            <a:ext cx="22109357" cy="14475102"/>
          </a:xfrm>
        </p:spPr>
        <p:txBody>
          <a:bodyPr anchor="b"/>
          <a:lstStyle>
            <a:lvl1pPr algn="r">
              <a:defRPr sz="1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7093" y="30832696"/>
            <a:ext cx="22109347" cy="5277120"/>
          </a:xfrm>
        </p:spPr>
        <p:txBody>
          <a:bodyPr anchor="t">
            <a:normAutofit/>
          </a:bodyPr>
          <a:lstStyle>
            <a:lvl1pPr marL="0" indent="0" algn="r">
              <a:buNone/>
              <a:defRPr sz="6600">
                <a:solidFill>
                  <a:schemeClr val="tx1"/>
                </a:solidFill>
              </a:defRPr>
            </a:lvl1pPr>
            <a:lvl2pPr marL="150876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AFCEBE-2C59-43FB-A502-07E13D0A0E42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01948" y="37511899"/>
            <a:ext cx="1364494" cy="2239433"/>
          </a:xfrm>
        </p:spPr>
        <p:txBody>
          <a:bodyPr/>
          <a:lstStyle/>
          <a:p>
            <a:pPr>
              <a:defRPr/>
            </a:pPr>
            <a:fld id="{2D8DA7BA-7495-447F-9357-5A20E4ABF3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7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041" y="4206249"/>
            <a:ext cx="25425401" cy="10749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1039" y="16357600"/>
            <a:ext cx="12341657" cy="20661201"/>
          </a:xfrm>
        </p:spPr>
        <p:txBody>
          <a:bodyPr>
            <a:normAutofit/>
          </a:bodyPr>
          <a:lstStyle>
            <a:lvl1pPr>
              <a:defRPr sz="5940"/>
            </a:lvl1pPr>
            <a:lvl2pPr>
              <a:defRPr sz="5280"/>
            </a:lvl2pPr>
            <a:lvl3pPr>
              <a:defRPr sz="462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24783" y="16357600"/>
            <a:ext cx="12341657" cy="20527187"/>
          </a:xfrm>
        </p:spPr>
        <p:txBody>
          <a:bodyPr>
            <a:normAutofit/>
          </a:bodyPr>
          <a:lstStyle>
            <a:lvl1pPr>
              <a:defRPr sz="5940"/>
            </a:lvl1pPr>
            <a:lvl2pPr>
              <a:defRPr sz="5280"/>
            </a:lvl2pPr>
            <a:lvl3pPr>
              <a:defRPr sz="462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09B1A-24ED-49B9-B0BE-E72EC31D57DB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7BF58-BCEC-4B6B-A070-C875F1D873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6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87289" y="16305669"/>
            <a:ext cx="11405760" cy="3534407"/>
          </a:xfrm>
        </p:spPr>
        <p:txBody>
          <a:bodyPr anchor="b">
            <a:noAutofit/>
          </a:bodyPr>
          <a:lstStyle>
            <a:lvl1pPr marL="0" indent="0">
              <a:buNone/>
              <a:defRPr sz="9240" b="0">
                <a:solidFill>
                  <a:schemeClr val="accent1">
                    <a:lumMod val="75000"/>
                  </a:schemeClr>
                </a:solidFill>
              </a:defRPr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4626" y="20456730"/>
            <a:ext cx="12118418" cy="16346922"/>
          </a:xfrm>
        </p:spPr>
        <p:txBody>
          <a:bodyPr anchor="t">
            <a:normAutofit/>
          </a:bodyPr>
          <a:lstStyle>
            <a:lvl1pPr>
              <a:defRPr sz="5940"/>
            </a:lvl1pPr>
            <a:lvl2pPr>
              <a:defRPr sz="5280"/>
            </a:lvl2pPr>
            <a:lvl3pPr>
              <a:defRPr sz="462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033643" y="16357600"/>
            <a:ext cx="11443760" cy="3534407"/>
          </a:xfrm>
        </p:spPr>
        <p:txBody>
          <a:bodyPr anchor="b">
            <a:noAutofit/>
          </a:bodyPr>
          <a:lstStyle>
            <a:lvl1pPr marL="0" indent="0">
              <a:buNone/>
              <a:defRPr sz="9240" b="0">
                <a:solidFill>
                  <a:schemeClr val="accent1">
                    <a:lumMod val="75000"/>
                  </a:schemeClr>
                </a:solidFill>
              </a:defRPr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358978" y="20456730"/>
            <a:ext cx="12118418" cy="16346922"/>
          </a:xfrm>
        </p:spPr>
        <p:txBody>
          <a:bodyPr anchor="t">
            <a:normAutofit/>
          </a:bodyPr>
          <a:lstStyle>
            <a:lvl1pPr>
              <a:defRPr sz="5940"/>
            </a:lvl1pPr>
            <a:lvl2pPr>
              <a:defRPr sz="5280"/>
            </a:lvl2pPr>
            <a:lvl3pPr>
              <a:defRPr sz="4620"/>
            </a:lvl3pPr>
            <a:lvl4pPr>
              <a:defRPr sz="3960"/>
            </a:lvl4pPr>
            <a:lvl5pPr>
              <a:defRPr sz="3960"/>
            </a:lvl5pPr>
            <a:lvl6pPr>
              <a:defRPr sz="3960"/>
            </a:lvl6pPr>
            <a:lvl7pPr>
              <a:defRPr sz="3960"/>
            </a:lvl7pPr>
            <a:lvl8pPr>
              <a:defRPr sz="3960"/>
            </a:lvl8pPr>
            <a:lvl9pPr>
              <a:defRPr sz="39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384BC6-CCE9-4657-ACED-3A3D899E3667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B8DDA-1F56-40B7-B3AB-62A3473CE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9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92D4F-AFFA-4AF3-A816-F6A77693A9FF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71265-BBC0-4B0D-9B71-9C85A7D889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4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A5498C-9033-4175-8FEC-934010C48810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490EB-2D88-46E8-8238-A4D30191A3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0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629" y="9814560"/>
            <a:ext cx="8786362" cy="8412480"/>
          </a:xfrm>
        </p:spPr>
        <p:txBody>
          <a:bodyPr anchor="b">
            <a:normAutofit/>
          </a:bodyPr>
          <a:lstStyle>
            <a:lvl1pPr algn="ctr">
              <a:defRPr sz="79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6925" y="4206243"/>
            <a:ext cx="15450475" cy="31313126"/>
          </a:xfrm>
        </p:spPr>
        <p:txBody>
          <a:bodyPr anchor="ctr">
            <a:normAutofit/>
          </a:bodyPr>
          <a:lstStyle>
            <a:lvl1pPr>
              <a:defRPr sz="6600"/>
            </a:lvl1pPr>
            <a:lvl2pPr>
              <a:defRPr sz="5940"/>
            </a:lvl2pPr>
            <a:lvl3pPr>
              <a:defRPr sz="5280"/>
            </a:lvl3pPr>
            <a:lvl4pPr>
              <a:defRPr sz="4620"/>
            </a:lvl4pPr>
            <a:lvl5pPr>
              <a:defRPr sz="4620"/>
            </a:lvl5pPr>
            <a:lvl6pPr>
              <a:defRPr sz="4620"/>
            </a:lvl6pPr>
            <a:lvl7pPr>
              <a:defRPr sz="4620"/>
            </a:lvl7pPr>
            <a:lvl8pPr>
              <a:defRPr sz="4620"/>
            </a:lvl8pPr>
            <a:lvl9pPr>
              <a:defRPr sz="46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4629" y="18227040"/>
            <a:ext cx="8786362" cy="11216640"/>
          </a:xfrm>
        </p:spPr>
        <p:txBody>
          <a:bodyPr>
            <a:normAutofit/>
          </a:bodyPr>
          <a:lstStyle>
            <a:lvl1pPr marL="0" indent="0" algn="ctr">
              <a:buNone/>
              <a:defRPr sz="5280"/>
            </a:lvl1pPr>
            <a:lvl2pPr marL="1508760" indent="0">
              <a:buNone/>
              <a:defRPr sz="3960"/>
            </a:lvl2pPr>
            <a:lvl3pPr marL="3017520" indent="0">
              <a:buNone/>
              <a:defRPr sz="3300"/>
            </a:lvl3pPr>
            <a:lvl4pPr marL="4526280" indent="0">
              <a:buNone/>
              <a:defRPr sz="2970"/>
            </a:lvl4pPr>
            <a:lvl5pPr marL="6035040" indent="0">
              <a:buNone/>
              <a:defRPr sz="2970"/>
            </a:lvl5pPr>
            <a:lvl6pPr marL="7543800" indent="0">
              <a:buNone/>
              <a:defRPr sz="2970"/>
            </a:lvl6pPr>
            <a:lvl7pPr marL="9052560" indent="0">
              <a:buNone/>
              <a:defRPr sz="2970"/>
            </a:lvl7pPr>
            <a:lvl8pPr marL="10561320" indent="0">
              <a:buNone/>
              <a:defRPr sz="2970"/>
            </a:lvl8pPr>
            <a:lvl9pPr marL="12070080" indent="0">
              <a:buNone/>
              <a:defRPr sz="297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7927B-33E3-4539-82B4-8868928F2A81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81F63-E1FB-4CD9-A9CC-5893FF83C4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0697" y="10749274"/>
            <a:ext cx="13433241" cy="8412480"/>
          </a:xfrm>
        </p:spPr>
        <p:txBody>
          <a:bodyPr anchor="b">
            <a:normAutofit/>
          </a:bodyPr>
          <a:lstStyle>
            <a:lvl1pPr algn="ctr">
              <a:defRPr sz="92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801735" y="5608320"/>
            <a:ext cx="8122524" cy="280416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80"/>
            </a:lvl1pPr>
            <a:lvl2pPr marL="1508760" indent="0">
              <a:buNone/>
              <a:defRPr sz="5280"/>
            </a:lvl2pPr>
            <a:lvl3pPr marL="3017520" indent="0">
              <a:buNone/>
              <a:defRPr sz="5280"/>
            </a:lvl3pPr>
            <a:lvl4pPr marL="4526280" indent="0">
              <a:buNone/>
              <a:defRPr sz="5280"/>
            </a:lvl4pPr>
            <a:lvl5pPr marL="6035040" indent="0">
              <a:buNone/>
              <a:defRPr sz="5280"/>
            </a:lvl5pPr>
            <a:lvl6pPr marL="7543800" indent="0">
              <a:buNone/>
              <a:defRPr sz="5280"/>
            </a:lvl6pPr>
            <a:lvl7pPr marL="9052560" indent="0">
              <a:buNone/>
              <a:defRPr sz="5280"/>
            </a:lvl7pPr>
            <a:lvl8pPr marL="10561320" indent="0">
              <a:buNone/>
              <a:defRPr sz="5280"/>
            </a:lvl8pPr>
            <a:lvl9pPr marL="12070080" indent="0">
              <a:buNone/>
              <a:defRPr sz="52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0697" y="19161754"/>
            <a:ext cx="13433241" cy="11216640"/>
          </a:xfrm>
        </p:spPr>
        <p:txBody>
          <a:bodyPr>
            <a:normAutofit/>
          </a:bodyPr>
          <a:lstStyle>
            <a:lvl1pPr marL="0" indent="0" algn="ctr">
              <a:buNone/>
              <a:defRPr sz="5940"/>
            </a:lvl1pPr>
            <a:lvl2pPr marL="1508760" indent="0">
              <a:buNone/>
              <a:defRPr sz="3960"/>
            </a:lvl2pPr>
            <a:lvl3pPr marL="3017520" indent="0">
              <a:buNone/>
              <a:defRPr sz="3300"/>
            </a:lvl3pPr>
            <a:lvl4pPr marL="4526280" indent="0">
              <a:buNone/>
              <a:defRPr sz="2970"/>
            </a:lvl4pPr>
            <a:lvl5pPr marL="6035040" indent="0">
              <a:buNone/>
              <a:defRPr sz="2970"/>
            </a:lvl5pPr>
            <a:lvl6pPr marL="7543800" indent="0">
              <a:buNone/>
              <a:defRPr sz="2970"/>
            </a:lvl6pPr>
            <a:lvl7pPr marL="9052560" indent="0">
              <a:buNone/>
              <a:defRPr sz="2970"/>
            </a:lvl7pPr>
            <a:lvl8pPr marL="10561320" indent="0">
              <a:buNone/>
              <a:defRPr sz="2970"/>
            </a:lvl8pPr>
            <a:lvl9pPr marL="12070080" indent="0">
              <a:buNone/>
              <a:defRPr sz="297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2AC05-7EA5-405A-A981-1C995A8835DB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CC407-96AC-474B-929D-0948B29BD1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5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" y="3"/>
            <a:ext cx="7035643" cy="42062406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41041" y="2804166"/>
            <a:ext cx="25425401" cy="121513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1042" y="16357603"/>
            <a:ext cx="25425398" cy="2058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83642" y="37511899"/>
            <a:ext cx="2829661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8DB7BA9-ED09-4A60-A3DA-1B9037921CE6}" type="datetimeFigureOut">
              <a:rPr lang="en-US" smtClean="0"/>
              <a:pPr>
                <a:defRPr/>
              </a:pPr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092" y="37511899"/>
            <a:ext cx="17537906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01948" y="37511899"/>
            <a:ext cx="1364494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25DB49F-0742-4725-BE01-CE21988BA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5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1508760" rtl="0" eaLnBrk="1" latinLnBrk="0" hangingPunct="1">
        <a:spcBef>
          <a:spcPct val="0"/>
        </a:spcBef>
        <a:buNone/>
        <a:defRPr sz="132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942975" indent="-942975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79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451735" indent="-942975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960495" indent="-942975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9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092065" indent="-565785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6600825" indent="-565785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6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8298180" indent="-754380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6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9806940" indent="-754380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6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1315700" indent="-754380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6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2824460" indent="-754380" algn="l" defTabSz="1508760" rtl="0" eaLnBrk="1" latinLnBrk="0" hangingPunct="1">
        <a:spcBef>
          <a:spcPct val="20000"/>
        </a:spcBef>
        <a:spcAft>
          <a:spcPts val="19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6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2pPr>
      <a:lvl3pPr marL="301752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3pPr>
      <a:lvl4pPr marL="452628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03504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05256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056132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070080" algn="l" defTabSz="150876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1102198" y="1263252"/>
            <a:ext cx="27970805" cy="5480448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02198" y="7024546"/>
            <a:ext cx="27970805" cy="4682459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5328670" y="11987849"/>
            <a:ext cx="13744334" cy="7452009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5328669" y="19709003"/>
            <a:ext cx="13744335" cy="9165656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102198" y="11987851"/>
            <a:ext cx="13956588" cy="16886806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5328668" y="29143801"/>
            <a:ext cx="13744335" cy="7502441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2068" name="TextBox 4"/>
          <p:cNvSpPr txBox="1">
            <a:spLocks noChangeArrowheads="1"/>
          </p:cNvSpPr>
          <p:nvPr/>
        </p:nvSpPr>
        <p:spPr bwMode="auto">
          <a:xfrm>
            <a:off x="27085925" y="12120563"/>
            <a:ext cx="21510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/>
            <a:r>
              <a:rPr lang="fa-IR" altLang="en-US" sz="3600" b="1">
                <a:cs typeface="B Titr" panose="00000700000000000000" pitchFamily="2" charset="-78"/>
              </a:rPr>
              <a:t>چکیده</a:t>
            </a:r>
            <a:endParaRPr lang="en-US" altLang="en-US" sz="3600" b="1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069" name="Rectangle 16"/>
          <p:cNvSpPr>
            <a:spLocks noChangeArrowheads="1"/>
          </p:cNvSpPr>
          <p:nvPr/>
        </p:nvSpPr>
        <p:spPr bwMode="auto">
          <a:xfrm>
            <a:off x="15633700" y="12957175"/>
            <a:ext cx="13230225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چکیده  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(B Zar 28)</a:t>
            </a:r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070" name="TextBox 6"/>
          <p:cNvSpPr txBox="1">
            <a:spLocks noChangeArrowheads="1"/>
          </p:cNvSpPr>
          <p:nvPr/>
        </p:nvSpPr>
        <p:spPr bwMode="auto">
          <a:xfrm>
            <a:off x="12265025" y="12190413"/>
            <a:ext cx="23463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altLang="en-US" sz="3600" b="1">
                <a:cs typeface="B Titr" panose="00000700000000000000" pitchFamily="2" charset="-78"/>
              </a:rPr>
              <a:t>بحث و نتایج</a:t>
            </a:r>
            <a:endParaRPr lang="en-US" altLang="en-US" sz="3600" b="1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071" name="Rectangle 18"/>
          <p:cNvSpPr>
            <a:spLocks noChangeArrowheads="1"/>
          </p:cNvSpPr>
          <p:nvPr/>
        </p:nvSpPr>
        <p:spPr bwMode="auto">
          <a:xfrm>
            <a:off x="1676400" y="12977813"/>
            <a:ext cx="12817475" cy="156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بحث و نتایج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(B Zar 28)</a:t>
            </a:r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072" name="TextBox 6"/>
          <p:cNvSpPr txBox="1">
            <a:spLocks noChangeArrowheads="1"/>
          </p:cNvSpPr>
          <p:nvPr/>
        </p:nvSpPr>
        <p:spPr bwMode="auto">
          <a:xfrm>
            <a:off x="27085925" y="20008850"/>
            <a:ext cx="1708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altLang="en-US" sz="3600" b="1">
                <a:cs typeface="B Titr" panose="00000700000000000000" pitchFamily="2" charset="-78"/>
              </a:rPr>
              <a:t>مقدمه</a:t>
            </a:r>
            <a:endParaRPr lang="en-US" altLang="en-US" sz="3600" b="1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073" name="Rectangle 20"/>
          <p:cNvSpPr>
            <a:spLocks noChangeArrowheads="1"/>
          </p:cNvSpPr>
          <p:nvPr/>
        </p:nvSpPr>
        <p:spPr bwMode="auto">
          <a:xfrm>
            <a:off x="15633700" y="20858163"/>
            <a:ext cx="1320800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مقدمه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B Zar 28) </a:t>
            </a:r>
            <a:r>
              <a:rPr lang="fa-IR" sz="2800">
                <a:latin typeface="Times New Roman" panose="02020603050405020304" pitchFamily="18" charset="0"/>
                <a:cs typeface="B Zar" panose="00000400000000000000" pitchFamily="2" charset="-78"/>
              </a:rPr>
              <a:t>)</a:t>
            </a: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074" name="TextBox 11"/>
          <p:cNvSpPr txBox="1">
            <a:spLocks noChangeArrowheads="1"/>
          </p:cNvSpPr>
          <p:nvPr/>
        </p:nvSpPr>
        <p:spPr bwMode="auto">
          <a:xfrm>
            <a:off x="26416000" y="29210000"/>
            <a:ext cx="2447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altLang="en-US" sz="3600" b="1">
                <a:cs typeface="B Titr" panose="00000700000000000000" pitchFamily="2" charset="-78"/>
              </a:rPr>
              <a:t>روش تحقیق</a:t>
            </a:r>
            <a:endParaRPr lang="en-US" altLang="en-US" sz="3600" b="1">
              <a:cs typeface="B Titr" panose="00000700000000000000" pitchFamily="2" charset="-78"/>
            </a:endParaRPr>
          </a:p>
        </p:txBody>
      </p:sp>
      <p:sp>
        <p:nvSpPr>
          <p:cNvPr id="2075" name="Rectangle 22"/>
          <p:cNvSpPr>
            <a:spLocks noChangeArrowheads="1"/>
          </p:cNvSpPr>
          <p:nvPr/>
        </p:nvSpPr>
        <p:spPr bwMode="auto">
          <a:xfrm>
            <a:off x="15633700" y="30133925"/>
            <a:ext cx="1323022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روش تحقیق 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B Zar 28)</a:t>
            </a:r>
            <a:r>
              <a:rPr lang="fa-IR" sz="2800">
                <a:latin typeface="Times New Roman" panose="02020603050405020304" pitchFamily="18" charset="0"/>
                <a:cs typeface="B Zar" panose="00000400000000000000" pitchFamily="2" charset="-78"/>
              </a:rPr>
              <a:t>)</a:t>
            </a: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1102198" y="37046614"/>
            <a:ext cx="27970805" cy="3957963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1102198" y="29143802"/>
            <a:ext cx="13956588" cy="7502442"/>
          </a:xfrm>
          <a:prstGeom prst="roundRect">
            <a:avLst>
              <a:gd name="adj" fmla="val 5853"/>
            </a:avLst>
          </a:prstGeom>
          <a:noFill/>
          <a:ln w="317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38100" dist="23000" dir="5400000" rotWithShape="0">
              <a:srgbClr val="0099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1"/>
          <a:lstStyle/>
          <a:p>
            <a:pPr algn="justLow" defTabSz="3292089" rtl="1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fa-IR" sz="2000" b="1" kern="0" dirty="0">
              <a:solidFill>
                <a:srgbClr val="000000"/>
              </a:solidFill>
              <a:latin typeface="Arial"/>
              <a:cs typeface="B Lotus" pitchFamily="2" charset="-78"/>
            </a:endParaRPr>
          </a:p>
        </p:txBody>
      </p:sp>
      <p:sp>
        <p:nvSpPr>
          <p:cNvPr id="2083" name="Rectangle 18"/>
          <p:cNvSpPr>
            <a:spLocks noChangeArrowheads="1"/>
          </p:cNvSpPr>
          <p:nvPr/>
        </p:nvSpPr>
        <p:spPr bwMode="auto">
          <a:xfrm>
            <a:off x="12601575" y="29417963"/>
            <a:ext cx="2009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altLang="en-US" sz="3600" b="1">
                <a:cs typeface="B Titr" panose="00000700000000000000" pitchFamily="2" charset="-78"/>
              </a:rPr>
              <a:t>نتیجه گیری</a:t>
            </a:r>
            <a:endParaRPr lang="en-US" altLang="en-US" sz="3600" b="1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084" name="Rectangle 29"/>
          <p:cNvSpPr>
            <a:spLocks noChangeArrowheads="1"/>
          </p:cNvSpPr>
          <p:nvPr/>
        </p:nvSpPr>
        <p:spPr bwMode="auto">
          <a:xfrm>
            <a:off x="1676400" y="30116463"/>
            <a:ext cx="12773025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نتیجه گیری  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(B Zar 28)</a:t>
            </a:r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085" name="TextBox 11"/>
          <p:cNvSpPr txBox="1">
            <a:spLocks noChangeArrowheads="1"/>
          </p:cNvSpPr>
          <p:nvPr/>
        </p:nvSpPr>
        <p:spPr bwMode="auto">
          <a:xfrm>
            <a:off x="26749375" y="37104638"/>
            <a:ext cx="2044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altLang="en-US" sz="3600" b="1">
                <a:cs typeface="B Titr" panose="00000700000000000000" pitchFamily="2" charset="-78"/>
              </a:rPr>
              <a:t>منابع:</a:t>
            </a:r>
            <a:endParaRPr lang="en-US" altLang="en-US" sz="3600" b="1">
              <a:cs typeface="B Titr" panose="00000700000000000000" pitchFamily="2" charset="-78"/>
            </a:endParaRPr>
          </a:p>
        </p:txBody>
      </p:sp>
      <p:sp>
        <p:nvSpPr>
          <p:cNvPr id="2086" name="Rectangle 31"/>
          <p:cNvSpPr>
            <a:spLocks noChangeArrowheads="1"/>
          </p:cNvSpPr>
          <p:nvPr/>
        </p:nvSpPr>
        <p:spPr bwMode="auto">
          <a:xfrm>
            <a:off x="1381125" y="37752338"/>
            <a:ext cx="274828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rtl="1" eaLnBrk="1" hangingPunct="1"/>
            <a:r>
              <a:rPr lang="fa-IR" sz="2800">
                <a:cs typeface="B Zar" panose="00000400000000000000" pitchFamily="2" charset="-78"/>
              </a:rPr>
              <a:t>متن منابع </a:t>
            </a:r>
            <a:r>
              <a:rPr lang="en-US" sz="2800">
                <a:latin typeface="Times New Roman" panose="02020603050405020304" pitchFamily="18" charset="0"/>
                <a:cs typeface="B Zar" panose="00000400000000000000" pitchFamily="2" charset="-78"/>
              </a:rPr>
              <a:t>B Zar 28)</a:t>
            </a:r>
            <a:r>
              <a:rPr lang="fa-IR" sz="2800">
                <a:latin typeface="Times New Roman" panose="02020603050405020304" pitchFamily="18" charset="0"/>
                <a:cs typeface="B Zar" panose="00000400000000000000" pitchFamily="2" charset="-78"/>
              </a:rPr>
              <a:t>)</a:t>
            </a: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r" rtl="1" eaLnBrk="1" hangingPunct="1"/>
            <a:endParaRPr lang="fa-IR" sz="2800"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sp>
        <p:nvSpPr>
          <p:cNvPr id="2087" name="Text Box 13"/>
          <p:cNvSpPr txBox="1">
            <a:spLocks noChangeArrowheads="1"/>
          </p:cNvSpPr>
          <p:nvPr/>
        </p:nvSpPr>
        <p:spPr bwMode="auto">
          <a:xfrm>
            <a:off x="6915150" y="9390063"/>
            <a:ext cx="14120813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0" tIns="45695" rIns="91390" bIns="45695"/>
          <a:lstStyle>
            <a:lvl1pPr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467100" fontAlgn="base">
              <a:spcBef>
                <a:spcPct val="0"/>
              </a:spcBef>
              <a:spcAft>
                <a:spcPct val="0"/>
              </a:spcAft>
              <a:defRPr sz="6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1" eaLnBrk="1" hangingPunct="1"/>
            <a:r>
              <a:rPr lang="fa-IR" sz="3600" b="1" u="sng" dirty="0">
                <a:solidFill>
                  <a:srgbClr val="000000"/>
                </a:solidFill>
                <a:cs typeface="B Titr" panose="00000700000000000000" pitchFamily="2" charset="-78"/>
              </a:rPr>
              <a:t>نام و نام خانوادگی نویسنده اول</a:t>
            </a:r>
            <a:r>
              <a:rPr lang="fa-IR" sz="3600" b="1" u="sng" baseline="30000" dirty="0">
                <a:solidFill>
                  <a:srgbClr val="000000"/>
                </a:solidFill>
                <a:cs typeface="B Titr" panose="00000700000000000000" pitchFamily="2" charset="-78"/>
              </a:rPr>
              <a:t>1</a:t>
            </a:r>
            <a:r>
              <a:rPr lang="fa-IR" sz="3600" b="1" dirty="0">
                <a:solidFill>
                  <a:srgbClr val="000000"/>
                </a:solidFill>
                <a:cs typeface="B Titr" panose="00000700000000000000" pitchFamily="2" charset="-78"/>
              </a:rPr>
              <a:t> ، سایر نویسندگان</a:t>
            </a:r>
            <a:r>
              <a:rPr lang="fa-IR" sz="3600" b="1" baseline="30000" dirty="0">
                <a:solidFill>
                  <a:srgbClr val="000000"/>
                </a:solidFill>
                <a:cs typeface="B Titr" panose="00000700000000000000" pitchFamily="2" charset="-78"/>
              </a:rPr>
              <a:t>2</a:t>
            </a:r>
            <a:r>
              <a:rPr lang="fa-IR" sz="3600" b="1" dirty="0">
                <a:solidFill>
                  <a:srgbClr val="000000"/>
                </a:solidFill>
                <a:cs typeface="B Titr" panose="00000700000000000000" pitchFamily="2" charset="-78"/>
              </a:rPr>
              <a:t> (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B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Titr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36 Bold</a:t>
            </a:r>
            <a:r>
              <a:rPr lang="fa-IR" sz="3600" b="1" dirty="0">
                <a:solidFill>
                  <a:srgbClr val="000000"/>
                </a:solidFill>
                <a:cs typeface="B Titr" panose="00000700000000000000" pitchFamily="2" charset="-78"/>
              </a:rPr>
              <a:t>) </a:t>
            </a:r>
          </a:p>
          <a:p>
            <a:pPr algn="ctr" rtl="1" eaLnBrk="1" hangingPunct="1"/>
            <a:r>
              <a:rPr lang="fa-IR" sz="3600" b="1" baseline="30000" dirty="0">
                <a:solidFill>
                  <a:srgbClr val="000000"/>
                </a:solidFill>
                <a:cs typeface="B Titr" panose="00000700000000000000" pitchFamily="2" charset="-78"/>
              </a:rPr>
              <a:t> </a:t>
            </a:r>
            <a:endParaRPr lang="en-US" sz="3600" dirty="0">
              <a:solidFill>
                <a:srgbClr val="000000"/>
              </a:solidFill>
              <a:cs typeface="B Titr" panose="00000700000000000000" pitchFamily="2" charset="-78"/>
            </a:endParaRPr>
          </a:p>
          <a:p>
            <a:pPr algn="ctr" rtl="1" eaLnBrk="1" hangingPunct="1"/>
            <a:r>
              <a:rPr lang="fa-IR" sz="2800" b="1" dirty="0">
                <a:solidFill>
                  <a:srgbClr val="000000"/>
                </a:solidFill>
                <a:cs typeface="B Titr" panose="00000700000000000000" pitchFamily="2" charset="-78"/>
              </a:rPr>
              <a:t>1- مشخصات نویسندگان: مرتبه علمی و دانشگاه (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B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Titr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28 Bold</a:t>
            </a:r>
            <a:r>
              <a:rPr lang="fa-IR" sz="2800" b="1" dirty="0">
                <a:solidFill>
                  <a:srgbClr val="000000"/>
                </a:solidFill>
                <a:cs typeface="B Titr" panose="00000700000000000000" pitchFamily="2" charset="-78"/>
              </a:rPr>
              <a:t>)</a:t>
            </a:r>
            <a:endParaRPr lang="en-US" sz="2800" b="1" dirty="0">
              <a:solidFill>
                <a:srgbClr val="000000"/>
              </a:solidFill>
              <a:cs typeface="B Titr" panose="00000700000000000000" pitchFamily="2" charset="-78"/>
            </a:endParaRPr>
          </a:p>
          <a:p>
            <a:pPr algn="ctr" eaLnBrk="1" hangingPunct="1"/>
            <a:r>
              <a:rPr lang="fa-IR" sz="2800" b="1" u="sng" dirty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918825" y="7656513"/>
            <a:ext cx="6515100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67405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500" b="1" dirty="0">
                <a:latin typeface="+mn-lt"/>
                <a:cs typeface="B Titr" panose="00000700000000000000" pitchFamily="2" charset="-78"/>
              </a:rPr>
              <a:t>عنوان مقاله (</a:t>
            </a:r>
            <a:r>
              <a:rPr lang="en-US" sz="4500" b="1" dirty="0">
                <a:latin typeface="Times New Roman" panose="02020603050405020304" pitchFamily="18" charset="0"/>
                <a:cs typeface="B Titr" panose="00000700000000000000" pitchFamily="2" charset="-78"/>
              </a:rPr>
              <a:t>B </a:t>
            </a:r>
            <a:r>
              <a:rPr lang="en-US" sz="4500" b="1" dirty="0" err="1">
                <a:latin typeface="Times New Roman" panose="02020603050405020304" pitchFamily="18" charset="0"/>
                <a:cs typeface="B Titr" panose="00000700000000000000" pitchFamily="2" charset="-78"/>
              </a:rPr>
              <a:t>Titr</a:t>
            </a:r>
            <a:r>
              <a:rPr lang="en-US" sz="4500" b="1" dirty="0">
                <a:latin typeface="Times New Roman" panose="02020603050405020304" pitchFamily="18" charset="0"/>
                <a:cs typeface="B Titr" panose="00000700000000000000" pitchFamily="2" charset="-78"/>
              </a:rPr>
              <a:t> 45 </a:t>
            </a:r>
            <a:r>
              <a:rPr lang="en-US" sz="4500" b="1" dirty="0" err="1">
                <a:latin typeface="Times New Roman" panose="02020603050405020304" pitchFamily="18" charset="0"/>
                <a:cs typeface="B Titr" panose="00000700000000000000" pitchFamily="2" charset="-78"/>
              </a:rPr>
              <a:t>pt</a:t>
            </a:r>
            <a:r>
              <a:rPr lang="fa-IR" sz="4500" b="1" dirty="0">
                <a:latin typeface="+mn-lt"/>
                <a:cs typeface="B Titr" panose="00000700000000000000" pitchFamily="2" charset="-78"/>
              </a:rPr>
              <a:t>)</a:t>
            </a:r>
            <a:endParaRPr lang="en-US" sz="4500" b="1" dirty="0">
              <a:latin typeface="+mn-lt"/>
              <a:cs typeface="B Titr" panose="00000700000000000000" pitchFamily="2" charset="-78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97" y="1302378"/>
            <a:ext cx="27970806" cy="5551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536</TotalTime>
  <Words>79</Words>
  <Application>Microsoft Office PowerPoint</Application>
  <PresentationFormat>Custom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Lotus</vt:lpstr>
      <vt:lpstr>B Titr</vt:lpstr>
      <vt:lpstr>B Zar</vt:lpstr>
      <vt:lpstr>Calibri</vt:lpstr>
      <vt:lpstr>Corbel</vt:lpstr>
      <vt:lpstr>Times New Roman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bb</dc:creator>
  <cp:lastModifiedBy>Administrator</cp:lastModifiedBy>
  <cp:revision>43</cp:revision>
  <dcterms:created xsi:type="dcterms:W3CDTF">2021-10-22T15:05:07Z</dcterms:created>
  <dcterms:modified xsi:type="dcterms:W3CDTF">2024-10-06T14:14:26Z</dcterms:modified>
</cp:coreProperties>
</file>