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3C332EA9-16DB-4E92-B128-CC7F54BC71EA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70687DD5-C057-4FC0-926A-4C9EDF8E7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42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2EA9-16DB-4E92-B128-CC7F54BC71EA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7DD5-C057-4FC0-926A-4C9EDF8E7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846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2EA9-16DB-4E92-B128-CC7F54BC71EA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7DD5-C057-4FC0-926A-4C9EDF8E7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98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2EA9-16DB-4E92-B128-CC7F54BC71EA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7DD5-C057-4FC0-926A-4C9EDF8E72C3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4727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2EA9-16DB-4E92-B128-CC7F54BC71EA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7DD5-C057-4FC0-926A-4C9EDF8E7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0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2EA9-16DB-4E92-B128-CC7F54BC71EA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7DD5-C057-4FC0-926A-4C9EDF8E7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17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2EA9-16DB-4E92-B128-CC7F54BC71EA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7DD5-C057-4FC0-926A-4C9EDF8E7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77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2EA9-16DB-4E92-B128-CC7F54BC71EA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7DD5-C057-4FC0-926A-4C9EDF8E7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52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2EA9-16DB-4E92-B128-CC7F54BC71EA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7DD5-C057-4FC0-926A-4C9EDF8E7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35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2EA9-16DB-4E92-B128-CC7F54BC71EA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7DD5-C057-4FC0-926A-4C9EDF8E7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28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2EA9-16DB-4E92-B128-CC7F54BC71EA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7DD5-C057-4FC0-926A-4C9EDF8E7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12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2EA9-16DB-4E92-B128-CC7F54BC71EA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7DD5-C057-4FC0-926A-4C9EDF8E7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92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2EA9-16DB-4E92-B128-CC7F54BC71EA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7DD5-C057-4FC0-926A-4C9EDF8E7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04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2EA9-16DB-4E92-B128-CC7F54BC71EA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7DD5-C057-4FC0-926A-4C9EDF8E7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25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2EA9-16DB-4E92-B128-CC7F54BC71EA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7DD5-C057-4FC0-926A-4C9EDF8E7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14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2EA9-16DB-4E92-B128-CC7F54BC71EA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7DD5-C057-4FC0-926A-4C9EDF8E7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64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2EA9-16DB-4E92-B128-CC7F54BC71EA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7DD5-C057-4FC0-926A-4C9EDF8E7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57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32EA9-16DB-4E92-B128-CC7F54BC71EA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87DD5-C057-4FC0-926A-4C9EDF8E7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999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01439" y="2112851"/>
            <a:ext cx="4577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b="1" dirty="0">
                <a:solidFill>
                  <a:schemeClr val="bg2">
                    <a:lumMod val="75000"/>
                  </a:schemeClr>
                </a:solidFill>
                <a:cs typeface="B Titr" panose="00000700000000000000" pitchFamily="2" charset="-78"/>
              </a:rPr>
              <a:t>بسم الله الرحمن الرحیم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cs typeface="B Titr" panose="00000700000000000000" pitchFamily="2" charset="-78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89114" y="3120098"/>
            <a:ext cx="5749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Title 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(Times New 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Roman 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bold Font, 24)</a:t>
            </a:r>
            <a:r>
              <a:rPr lang="fa-IR" sz="24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54185" y="2658433"/>
            <a:ext cx="6283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>
                <a:solidFill>
                  <a:schemeClr val="bg2">
                    <a:lumMod val="75000"/>
                  </a:schemeClr>
                </a:solidFill>
                <a:cs typeface="B Titr" panose="00000700000000000000" pitchFamily="2" charset="-78"/>
              </a:rPr>
              <a:t>عنوان </a:t>
            </a:r>
            <a:r>
              <a:rPr lang="fa-IR" sz="2400" b="1" dirty="0" smtClean="0">
                <a:solidFill>
                  <a:schemeClr val="bg2">
                    <a:lumMod val="75000"/>
                  </a:schemeClr>
                </a:solidFill>
                <a:cs typeface="B Titr" panose="00000700000000000000" pitchFamily="2" charset="-78"/>
              </a:rPr>
              <a:t>(قلم </a:t>
            </a:r>
            <a:r>
              <a:rPr lang="fa-IR" sz="2400" b="1" dirty="0">
                <a:solidFill>
                  <a:schemeClr val="bg2">
                    <a:lumMod val="75000"/>
                  </a:schemeClr>
                </a:solidFill>
                <a:cs typeface="B Titr" panose="00000700000000000000" pitchFamily="2" charset="-78"/>
              </a:rPr>
              <a:t>ب تیتر 24 </a:t>
            </a:r>
            <a:r>
              <a:rPr lang="fa-IR" sz="2400" b="1" dirty="0" smtClean="0">
                <a:solidFill>
                  <a:schemeClr val="bg2">
                    <a:lumMod val="75000"/>
                  </a:schemeClr>
                </a:solidFill>
                <a:cs typeface="B Titr" panose="00000700000000000000" pitchFamily="2" charset="-78"/>
              </a:rPr>
              <a:t>توپر) </a:t>
            </a:r>
            <a:endParaRPr lang="fa-IR" sz="2400" b="1" dirty="0">
              <a:solidFill>
                <a:schemeClr val="bg2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42116" y="3581763"/>
            <a:ext cx="6096000" cy="270843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fa-IR" sz="2000" b="1" dirty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نویسنده اول: </a:t>
            </a:r>
            <a:endParaRPr lang="en-US" sz="2000" b="1" dirty="0" smtClean="0">
              <a:solidFill>
                <a:schemeClr val="bg2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fa-IR" sz="2000" b="1" dirty="0" smtClean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نام </a:t>
            </a:r>
            <a:r>
              <a:rPr lang="fa-IR" sz="2000" b="1" dirty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نویسنده اول با قلم ب نازنین 20 توپر</a:t>
            </a:r>
          </a:p>
          <a:p>
            <a:pPr algn="ctr" rtl="1"/>
            <a:r>
              <a:rPr lang="fa-IR" b="1" dirty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نام موسسه: نام موسسه با قلم ب نازنین 18 توپر</a:t>
            </a:r>
          </a:p>
          <a:p>
            <a:pPr algn="ctr" rtl="1"/>
            <a:endParaRPr lang="en-US" b="1" dirty="0" smtClean="0">
              <a:solidFill>
                <a:schemeClr val="bg2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fa-IR" sz="2000" b="1" dirty="0" smtClean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نویسنده </a:t>
            </a:r>
            <a:r>
              <a:rPr lang="fa-IR" sz="2000" b="1" dirty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دوم:</a:t>
            </a:r>
          </a:p>
          <a:p>
            <a:pPr algn="ctr" rtl="1"/>
            <a:r>
              <a:rPr lang="fa-IR" sz="2000" b="1" dirty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نام نویسنده دوم با قلم ب نازنین 20 توپر</a:t>
            </a:r>
          </a:p>
          <a:p>
            <a:pPr algn="ctr" rtl="1"/>
            <a:r>
              <a:rPr lang="fa-IR" b="1" dirty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نام موسسه: نام موسسه با قلم ب نازنین 18 توپر</a:t>
            </a:r>
          </a:p>
          <a:p>
            <a:pPr algn="ctr" rtl="1"/>
            <a:endParaRPr lang="fa-IR" b="1" dirty="0">
              <a:solidFill>
                <a:schemeClr val="bg2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fa-IR" b="1" dirty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(نام همه نویسندگان ذکر شود)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-76219"/>
            <a:ext cx="12183291" cy="212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5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15220"/>
            <a:ext cx="12183291" cy="225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17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03352FC-F291-451A-87CE-0FD5ADCA0215}"/>
              </a:ext>
            </a:extLst>
          </p:cNvPr>
          <p:cNvSpPr txBox="1"/>
          <p:nvPr/>
        </p:nvSpPr>
        <p:spPr>
          <a:xfrm>
            <a:off x="3683641" y="2855405"/>
            <a:ext cx="824199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 smtClean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مقدمه </a:t>
            </a:r>
            <a:r>
              <a:rPr lang="fa-IR" sz="2400" dirty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با قلم ب نازنین </a:t>
            </a:r>
            <a:r>
              <a:rPr lang="fa-IR" sz="2400" dirty="0" smtClean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24 </a:t>
            </a:r>
            <a:r>
              <a:rPr lang="fa-IR" sz="2400" dirty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عادی، فاصله بین </a:t>
            </a:r>
            <a:r>
              <a:rPr lang="fa-IR" sz="2400" dirty="0" smtClean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سطرها </a:t>
            </a:r>
            <a:r>
              <a:rPr lang="fa-IR" sz="2400" dirty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1.5 سانتی متر </a:t>
            </a:r>
            <a:r>
              <a:rPr lang="fa-IR" sz="2400" dirty="0" smtClean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ارائه شود ...</a:t>
            </a:r>
            <a:endParaRPr lang="en-US" sz="2400" dirty="0">
              <a:solidFill>
                <a:schemeClr val="bg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B485D82-3F6B-40AC-A2EC-CC6CAEC1DF62}"/>
              </a:ext>
            </a:extLst>
          </p:cNvPr>
          <p:cNvSpPr txBox="1"/>
          <p:nvPr/>
        </p:nvSpPr>
        <p:spPr>
          <a:xfrm>
            <a:off x="3683641" y="2270630"/>
            <a:ext cx="8241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>
                <a:solidFill>
                  <a:schemeClr val="bg2">
                    <a:lumMod val="75000"/>
                  </a:schemeClr>
                </a:solidFill>
                <a:cs typeface="B Titr" panose="00000700000000000000" pitchFamily="2" charset="-78"/>
              </a:rPr>
              <a:t>مقدمه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"/>
            <a:ext cx="12183291" cy="220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44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03352FC-F291-451A-87CE-0FD5ADCA0215}"/>
              </a:ext>
            </a:extLst>
          </p:cNvPr>
          <p:cNvSpPr txBox="1"/>
          <p:nvPr/>
        </p:nvSpPr>
        <p:spPr>
          <a:xfrm>
            <a:off x="3735893" y="3123824"/>
            <a:ext cx="8241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400" dirty="0" smtClean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مبانی نظری با </a:t>
            </a:r>
            <a:r>
              <a:rPr lang="fa-IR" sz="2400" dirty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قلم ب نازنین </a:t>
            </a:r>
            <a:r>
              <a:rPr lang="fa-IR" sz="2400" dirty="0" smtClean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24 </a:t>
            </a:r>
            <a:r>
              <a:rPr lang="fa-IR" sz="2400" dirty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عادی، فاصله بین </a:t>
            </a:r>
            <a:r>
              <a:rPr lang="fa-IR" sz="2400" dirty="0" smtClean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سطرها </a:t>
            </a:r>
            <a:r>
              <a:rPr lang="fa-IR" sz="2400" dirty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1.5 سانتی متر </a:t>
            </a:r>
            <a:r>
              <a:rPr lang="fa-IR" sz="2400" dirty="0" smtClean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ارائه شود ...</a:t>
            </a:r>
            <a:endParaRPr lang="en-US" sz="2400" dirty="0">
              <a:solidFill>
                <a:schemeClr val="bg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6083230-71E0-4C79-B9AE-52A192A54686}"/>
              </a:ext>
            </a:extLst>
          </p:cNvPr>
          <p:cNvSpPr txBox="1"/>
          <p:nvPr/>
        </p:nvSpPr>
        <p:spPr>
          <a:xfrm>
            <a:off x="3735893" y="2445517"/>
            <a:ext cx="8241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 smtClean="0">
                <a:solidFill>
                  <a:schemeClr val="bg2">
                    <a:lumMod val="75000"/>
                  </a:schemeClr>
                </a:solidFill>
                <a:cs typeface="B Titr" panose="00000700000000000000" pitchFamily="2" charset="-78"/>
              </a:rPr>
              <a:t>مبانی نظری</a:t>
            </a:r>
            <a:endParaRPr lang="fa-IR" sz="3200" dirty="0">
              <a:solidFill>
                <a:schemeClr val="bg2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291" cy="212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7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03352FC-F291-451A-87CE-0FD5ADCA0215}"/>
              </a:ext>
            </a:extLst>
          </p:cNvPr>
          <p:cNvSpPr txBox="1"/>
          <p:nvPr/>
        </p:nvSpPr>
        <p:spPr>
          <a:xfrm>
            <a:off x="3846333" y="2606216"/>
            <a:ext cx="8241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400" dirty="0" smtClean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روش پژوهش با </a:t>
            </a:r>
            <a:r>
              <a:rPr lang="fa-IR" sz="2400" dirty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قلم ب نازنین </a:t>
            </a:r>
            <a:r>
              <a:rPr lang="fa-IR" sz="2400" dirty="0" smtClean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24 </a:t>
            </a:r>
            <a:r>
              <a:rPr lang="fa-IR" sz="2400" dirty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عادی، فاصله بین </a:t>
            </a:r>
            <a:r>
              <a:rPr lang="fa-IR" sz="2400" dirty="0" smtClean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سطرها </a:t>
            </a:r>
            <a:r>
              <a:rPr lang="fa-IR" sz="2400" dirty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1.5 سانتی متر </a:t>
            </a:r>
            <a:r>
              <a:rPr lang="fa-IR" sz="2400" dirty="0" smtClean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ارائه شود ...</a:t>
            </a:r>
            <a:endParaRPr lang="en-US" sz="2400" dirty="0">
              <a:solidFill>
                <a:schemeClr val="bg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6083230-71E0-4C79-B9AE-52A192A54686}"/>
              </a:ext>
            </a:extLst>
          </p:cNvPr>
          <p:cNvSpPr txBox="1"/>
          <p:nvPr/>
        </p:nvSpPr>
        <p:spPr>
          <a:xfrm>
            <a:off x="3846333" y="1942871"/>
            <a:ext cx="8241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 smtClean="0">
                <a:solidFill>
                  <a:schemeClr val="bg2">
                    <a:lumMod val="75000"/>
                  </a:schemeClr>
                </a:solidFill>
                <a:cs typeface="B Titr" panose="00000700000000000000" pitchFamily="2" charset="-78"/>
              </a:rPr>
              <a:t>روش پژوهش</a:t>
            </a:r>
            <a:endParaRPr lang="fa-IR" sz="3200" dirty="0">
              <a:solidFill>
                <a:schemeClr val="bg2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12192000" cy="1410789"/>
            <a:chOff x="0" y="0"/>
            <a:chExt cx="12192000" cy="141078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"/>
              <a:ext cx="12192000" cy="1410788"/>
            </a:xfrm>
            <a:prstGeom prst="rect">
              <a:avLst/>
            </a:prstGeom>
          </p:spPr>
        </p:pic>
        <p:sp>
          <p:nvSpPr>
            <p:cNvPr id="9" name="Parallelogram 8"/>
            <p:cNvSpPr/>
            <p:nvPr/>
          </p:nvSpPr>
          <p:spPr>
            <a:xfrm>
              <a:off x="2017486" y="0"/>
              <a:ext cx="2452914" cy="217713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dirty="0" smtClean="0">
                  <a:cs typeface="B Titr" panose="00000700000000000000" pitchFamily="2" charset="-78"/>
                </a:rPr>
                <a:t>دوم و سوم بهمن 1400</a:t>
              </a:r>
              <a:endParaRPr lang="en-US" dirty="0">
                <a:cs typeface="B Titr" panose="00000700000000000000" pitchFamily="2" charset="-78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-292352"/>
            <a:ext cx="12183291" cy="194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38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03352FC-F291-451A-87CE-0FD5ADCA0215}"/>
              </a:ext>
            </a:extLst>
          </p:cNvPr>
          <p:cNvSpPr txBox="1"/>
          <p:nvPr/>
        </p:nvSpPr>
        <p:spPr>
          <a:xfrm>
            <a:off x="3642077" y="3160889"/>
            <a:ext cx="8241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400" dirty="0" smtClean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یافته‌ها با </a:t>
            </a:r>
            <a:r>
              <a:rPr lang="fa-IR" sz="2400" dirty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قلم ب نازنین </a:t>
            </a:r>
            <a:r>
              <a:rPr lang="fa-IR" sz="2400" dirty="0" smtClean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24 </a:t>
            </a:r>
            <a:r>
              <a:rPr lang="fa-IR" sz="2400" dirty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عادی، فاصله بین </a:t>
            </a:r>
            <a:r>
              <a:rPr lang="fa-IR" sz="2400" dirty="0" smtClean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سطرها </a:t>
            </a:r>
            <a:r>
              <a:rPr lang="fa-IR" sz="2400" dirty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1.5 سانتی متر </a:t>
            </a:r>
            <a:r>
              <a:rPr lang="fa-IR" sz="2400" dirty="0" smtClean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ارائه شود ...</a:t>
            </a:r>
            <a:endParaRPr lang="en-US" sz="2400" dirty="0">
              <a:solidFill>
                <a:schemeClr val="bg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6083230-71E0-4C79-B9AE-52A192A54686}"/>
              </a:ext>
            </a:extLst>
          </p:cNvPr>
          <p:cNvSpPr txBox="1"/>
          <p:nvPr/>
        </p:nvSpPr>
        <p:spPr>
          <a:xfrm>
            <a:off x="3708579" y="2397806"/>
            <a:ext cx="8241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 smtClean="0">
                <a:solidFill>
                  <a:schemeClr val="bg2">
                    <a:lumMod val="75000"/>
                  </a:schemeClr>
                </a:solidFill>
                <a:cs typeface="B Titr" panose="00000700000000000000" pitchFamily="2" charset="-78"/>
              </a:rPr>
              <a:t>یافته‌ها</a:t>
            </a:r>
            <a:endParaRPr lang="fa-IR" sz="3200" dirty="0">
              <a:solidFill>
                <a:schemeClr val="bg2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11353"/>
            <a:ext cx="12183291" cy="220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1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03352FC-F291-451A-87CE-0FD5ADCA0215}"/>
              </a:ext>
            </a:extLst>
          </p:cNvPr>
          <p:cNvSpPr txBox="1"/>
          <p:nvPr/>
        </p:nvSpPr>
        <p:spPr>
          <a:xfrm>
            <a:off x="3129833" y="2490137"/>
            <a:ext cx="885715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 smtClean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بحث و نتیجه‌گیری با </a:t>
            </a:r>
            <a:r>
              <a:rPr lang="fa-IR" sz="2400" dirty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قلم ب نازنین </a:t>
            </a:r>
            <a:r>
              <a:rPr lang="fa-IR" sz="2400" dirty="0" smtClean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24 </a:t>
            </a:r>
            <a:r>
              <a:rPr lang="fa-IR" sz="2400" dirty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عادی، فاصله بین </a:t>
            </a:r>
            <a:r>
              <a:rPr lang="fa-IR" sz="2400" dirty="0" smtClean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سطرها </a:t>
            </a:r>
            <a:r>
              <a:rPr lang="fa-IR" sz="2400" dirty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1.5 سانتی متر </a:t>
            </a:r>
            <a:r>
              <a:rPr lang="fa-IR" sz="2400" dirty="0" smtClean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ارائه شود ...</a:t>
            </a:r>
            <a:endParaRPr lang="en-US" sz="2400" dirty="0">
              <a:solidFill>
                <a:schemeClr val="bg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6083230-71E0-4C79-B9AE-52A192A54686}"/>
              </a:ext>
            </a:extLst>
          </p:cNvPr>
          <p:cNvSpPr txBox="1"/>
          <p:nvPr/>
        </p:nvSpPr>
        <p:spPr>
          <a:xfrm>
            <a:off x="3744998" y="1905362"/>
            <a:ext cx="8241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 smtClean="0">
                <a:solidFill>
                  <a:schemeClr val="bg2">
                    <a:lumMod val="75000"/>
                  </a:schemeClr>
                </a:solidFill>
                <a:cs typeface="B Titr" panose="00000700000000000000" pitchFamily="2" charset="-78"/>
              </a:rPr>
              <a:t>بحث و نتیجه‌گیری</a:t>
            </a:r>
            <a:endParaRPr lang="fa-IR" sz="3200" dirty="0">
              <a:solidFill>
                <a:schemeClr val="bg2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-292353"/>
            <a:ext cx="12183291" cy="202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3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03352FC-F291-451A-87CE-0FD5ADCA0215}"/>
              </a:ext>
            </a:extLst>
          </p:cNvPr>
          <p:cNvSpPr txBox="1"/>
          <p:nvPr/>
        </p:nvSpPr>
        <p:spPr>
          <a:xfrm>
            <a:off x="2385754" y="2251846"/>
            <a:ext cx="8304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نمونه جدول (</a:t>
            </a:r>
            <a:r>
              <a:rPr lang="fa-IR" sz="2000" dirty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قلم ب نازنین 20)</a:t>
            </a:r>
            <a:endParaRPr lang="en-US" sz="2000" dirty="0">
              <a:solidFill>
                <a:schemeClr val="bg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0273712"/>
              </p:ext>
            </p:extLst>
          </p:nvPr>
        </p:nvGraphicFramePr>
        <p:xfrm>
          <a:off x="2385754" y="2651956"/>
          <a:ext cx="8266725" cy="385691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53345">
                  <a:extLst>
                    <a:ext uri="{9D8B030D-6E8A-4147-A177-3AD203B41FA5}">
                      <a16:colId xmlns:a16="http://schemas.microsoft.com/office/drawing/2014/main" xmlns="" val="454676486"/>
                    </a:ext>
                  </a:extLst>
                </a:gridCol>
                <a:gridCol w="1653345">
                  <a:extLst>
                    <a:ext uri="{9D8B030D-6E8A-4147-A177-3AD203B41FA5}">
                      <a16:colId xmlns:a16="http://schemas.microsoft.com/office/drawing/2014/main" xmlns="" val="3918001871"/>
                    </a:ext>
                  </a:extLst>
                </a:gridCol>
                <a:gridCol w="1653345">
                  <a:extLst>
                    <a:ext uri="{9D8B030D-6E8A-4147-A177-3AD203B41FA5}">
                      <a16:colId xmlns:a16="http://schemas.microsoft.com/office/drawing/2014/main" xmlns="" val="31155583"/>
                    </a:ext>
                  </a:extLst>
                </a:gridCol>
                <a:gridCol w="1653345">
                  <a:extLst>
                    <a:ext uri="{9D8B030D-6E8A-4147-A177-3AD203B41FA5}">
                      <a16:colId xmlns:a16="http://schemas.microsoft.com/office/drawing/2014/main" xmlns="" val="3423021521"/>
                    </a:ext>
                  </a:extLst>
                </a:gridCol>
                <a:gridCol w="1653345">
                  <a:extLst>
                    <a:ext uri="{9D8B030D-6E8A-4147-A177-3AD203B41FA5}">
                      <a16:colId xmlns:a16="http://schemas.microsoft.com/office/drawing/2014/main" xmlns="" val="3012167441"/>
                    </a:ext>
                  </a:extLst>
                </a:gridCol>
              </a:tblGrid>
              <a:tr h="407447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cs typeface="B Nazanin" panose="00000400000000000000" pitchFamily="2" charset="-78"/>
                        </a:rPr>
                        <a:t>ردیف</a:t>
                      </a:r>
                      <a:endParaRPr lang="fa-IR" sz="2000" dirty="0">
                        <a:solidFill>
                          <a:schemeClr val="bg2">
                            <a:lumMod val="7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cs typeface="B Nazanin" panose="00000400000000000000" pitchFamily="2" charset="-78"/>
                        </a:rPr>
                        <a:t>ستون 1</a:t>
                      </a:r>
                      <a:endParaRPr lang="fa-IR" sz="2000" dirty="0">
                        <a:solidFill>
                          <a:schemeClr val="bg2">
                            <a:lumMod val="7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cs typeface="B Nazanin" panose="00000400000000000000" pitchFamily="2" charset="-78"/>
                        </a:rPr>
                        <a:t>ستون 2</a:t>
                      </a:r>
                      <a:endParaRPr lang="fa-IR" sz="2000" dirty="0">
                        <a:solidFill>
                          <a:schemeClr val="bg2">
                            <a:lumMod val="7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cs typeface="B Nazanin" panose="00000400000000000000" pitchFamily="2" charset="-78"/>
                        </a:rPr>
                        <a:t>ستون 3</a:t>
                      </a:r>
                      <a:endParaRPr lang="fa-IR" sz="2000" dirty="0">
                        <a:solidFill>
                          <a:schemeClr val="bg2">
                            <a:lumMod val="7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cs typeface="B Nazanin" panose="00000400000000000000" pitchFamily="2" charset="-78"/>
                        </a:rPr>
                        <a:t>ستون 4</a:t>
                      </a:r>
                      <a:endParaRPr lang="fa-IR" sz="2000" dirty="0">
                        <a:solidFill>
                          <a:schemeClr val="bg2">
                            <a:lumMod val="7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4723753"/>
                  </a:ext>
                </a:extLst>
              </a:tr>
              <a:tr h="492781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cs typeface="B Nazanin" panose="00000400000000000000" pitchFamily="2" charset="-78"/>
                        </a:rPr>
                        <a:t>1</a:t>
                      </a:r>
                      <a:endParaRPr lang="fa-IR" sz="2000" dirty="0">
                        <a:solidFill>
                          <a:schemeClr val="bg2">
                            <a:lumMod val="7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2000" dirty="0">
                        <a:solidFill>
                          <a:schemeClr val="bg2">
                            <a:lumMod val="7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2000" dirty="0">
                        <a:solidFill>
                          <a:schemeClr val="bg2">
                            <a:lumMod val="7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2000">
                        <a:solidFill>
                          <a:schemeClr val="bg2">
                            <a:lumMod val="7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2000" dirty="0">
                        <a:solidFill>
                          <a:schemeClr val="bg2">
                            <a:lumMod val="7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96829886"/>
                  </a:ext>
                </a:extLst>
              </a:tr>
              <a:tr h="492781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cs typeface="B Nazanin" panose="00000400000000000000" pitchFamily="2" charset="-78"/>
                        </a:rPr>
                        <a:t>2</a:t>
                      </a:r>
                      <a:endParaRPr lang="fa-IR" sz="2000" dirty="0">
                        <a:solidFill>
                          <a:schemeClr val="bg2">
                            <a:lumMod val="7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2000" dirty="0">
                        <a:solidFill>
                          <a:schemeClr val="bg2">
                            <a:lumMod val="7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2000" dirty="0">
                        <a:solidFill>
                          <a:schemeClr val="bg2">
                            <a:lumMod val="7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2000">
                        <a:solidFill>
                          <a:schemeClr val="bg2">
                            <a:lumMod val="7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2000" dirty="0">
                        <a:solidFill>
                          <a:schemeClr val="bg2">
                            <a:lumMod val="7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9546562"/>
                  </a:ext>
                </a:extLst>
              </a:tr>
              <a:tr h="492781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cs typeface="B Nazanin" panose="00000400000000000000" pitchFamily="2" charset="-78"/>
                        </a:rPr>
                        <a:t>3</a:t>
                      </a:r>
                      <a:endParaRPr lang="fa-IR" sz="2000" dirty="0">
                        <a:solidFill>
                          <a:schemeClr val="bg2">
                            <a:lumMod val="7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2000">
                        <a:solidFill>
                          <a:schemeClr val="bg2">
                            <a:lumMod val="7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2000" dirty="0">
                        <a:solidFill>
                          <a:schemeClr val="bg2">
                            <a:lumMod val="7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2000" dirty="0">
                        <a:solidFill>
                          <a:schemeClr val="bg2">
                            <a:lumMod val="7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2000" dirty="0">
                        <a:solidFill>
                          <a:schemeClr val="bg2">
                            <a:lumMod val="7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12772877"/>
                  </a:ext>
                </a:extLst>
              </a:tr>
              <a:tr h="492781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cs typeface="B Nazanin" panose="00000400000000000000" pitchFamily="2" charset="-78"/>
                        </a:rPr>
                        <a:t>4</a:t>
                      </a:r>
                      <a:endParaRPr lang="fa-IR" sz="2000" dirty="0">
                        <a:solidFill>
                          <a:schemeClr val="bg2">
                            <a:lumMod val="7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2000">
                        <a:solidFill>
                          <a:schemeClr val="bg2">
                            <a:lumMod val="7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2000">
                        <a:solidFill>
                          <a:schemeClr val="bg2">
                            <a:lumMod val="7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2000">
                        <a:solidFill>
                          <a:schemeClr val="bg2">
                            <a:lumMod val="7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2000" dirty="0">
                        <a:solidFill>
                          <a:schemeClr val="bg2">
                            <a:lumMod val="7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6853683"/>
                  </a:ext>
                </a:extLst>
              </a:tr>
              <a:tr h="492781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cs typeface="B Nazanin" panose="00000400000000000000" pitchFamily="2" charset="-78"/>
                        </a:rPr>
                        <a:t>5</a:t>
                      </a:r>
                      <a:endParaRPr lang="fa-IR" sz="2000" dirty="0">
                        <a:solidFill>
                          <a:schemeClr val="bg2">
                            <a:lumMod val="7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2000">
                        <a:solidFill>
                          <a:schemeClr val="bg2">
                            <a:lumMod val="7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2000">
                        <a:solidFill>
                          <a:schemeClr val="bg2">
                            <a:lumMod val="7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2000">
                        <a:solidFill>
                          <a:schemeClr val="bg2">
                            <a:lumMod val="7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2000" dirty="0">
                        <a:solidFill>
                          <a:schemeClr val="bg2">
                            <a:lumMod val="7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65118350"/>
                  </a:ext>
                </a:extLst>
              </a:tr>
              <a:tr h="492781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cs typeface="B Nazanin" panose="00000400000000000000" pitchFamily="2" charset="-78"/>
                        </a:rPr>
                        <a:t>6</a:t>
                      </a:r>
                      <a:endParaRPr lang="fa-IR" sz="2000" dirty="0">
                        <a:solidFill>
                          <a:schemeClr val="bg2">
                            <a:lumMod val="7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2000">
                        <a:solidFill>
                          <a:schemeClr val="bg2">
                            <a:lumMod val="7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2000">
                        <a:solidFill>
                          <a:schemeClr val="bg2">
                            <a:lumMod val="7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2000" dirty="0">
                        <a:solidFill>
                          <a:schemeClr val="bg2">
                            <a:lumMod val="7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2000" dirty="0">
                        <a:solidFill>
                          <a:schemeClr val="bg2">
                            <a:lumMod val="7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55591997"/>
                  </a:ext>
                </a:extLst>
              </a:tr>
              <a:tr h="492781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cs typeface="B Nazanin" panose="00000400000000000000" pitchFamily="2" charset="-78"/>
                        </a:rPr>
                        <a:t>7</a:t>
                      </a:r>
                      <a:endParaRPr lang="fa-IR" sz="2000" dirty="0">
                        <a:solidFill>
                          <a:schemeClr val="bg2">
                            <a:lumMod val="7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2000" dirty="0">
                        <a:solidFill>
                          <a:schemeClr val="bg2">
                            <a:lumMod val="7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2000">
                        <a:solidFill>
                          <a:schemeClr val="bg2">
                            <a:lumMod val="7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2000" dirty="0">
                        <a:solidFill>
                          <a:schemeClr val="bg2">
                            <a:lumMod val="7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2000" dirty="0">
                        <a:solidFill>
                          <a:schemeClr val="bg2">
                            <a:lumMod val="7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24520583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291" cy="216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93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03352FC-F291-451A-87CE-0FD5ADCA0215}"/>
              </a:ext>
            </a:extLst>
          </p:cNvPr>
          <p:cNvSpPr txBox="1"/>
          <p:nvPr/>
        </p:nvSpPr>
        <p:spPr>
          <a:xfrm>
            <a:off x="2534138" y="5978619"/>
            <a:ext cx="8304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نمونه شکل (قلم ب نازنین 20</a:t>
            </a:r>
            <a:r>
              <a:rPr lang="fa-IR" sz="2000" dirty="0" smtClean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)</a:t>
            </a:r>
            <a:endParaRPr lang="en-US" sz="2000" dirty="0">
              <a:solidFill>
                <a:schemeClr val="bg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5" name="Picture 4" descr="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4616" y="2409889"/>
            <a:ext cx="5930453" cy="356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83291" cy="225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5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"/>
            <a:ext cx="12183291" cy="194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44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49</TotalTime>
  <Words>210</Words>
  <Application>Microsoft Office PowerPoint</Application>
  <PresentationFormat>Widescreen</PresentationFormat>
  <Paragraphs>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B Nazanin</vt:lpstr>
      <vt:lpstr>B Titr</vt:lpstr>
      <vt:lpstr>Times New Roman</vt:lpstr>
      <vt:lpstr>Trebuchet MS</vt:lpstr>
      <vt:lpstr>Tw Cen MT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 bb</dc:creator>
  <cp:lastModifiedBy>Administrator</cp:lastModifiedBy>
  <cp:revision>13</cp:revision>
  <dcterms:created xsi:type="dcterms:W3CDTF">2021-10-23T15:47:39Z</dcterms:created>
  <dcterms:modified xsi:type="dcterms:W3CDTF">2024-10-06T14:10:47Z</dcterms:modified>
</cp:coreProperties>
</file>