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8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1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7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5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4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2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3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7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7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32EA9-16DB-4E92-B128-CC7F54BC71E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87DD5-C057-4FC0-926A-4C9EDF8E7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5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01440" y="1558455"/>
            <a:ext cx="4577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dirty="0">
                <a:cs typeface="B Titr" panose="00000700000000000000" pitchFamily="2" charset="-78"/>
              </a:rPr>
              <a:t>بسم الله الرحمن الرحیم</a:t>
            </a:r>
            <a:r>
              <a:rPr lang="en-US" sz="2400" b="1" dirty="0">
                <a:cs typeface="B Titr" panose="00000700000000000000" pitchFamily="2" charset="-78"/>
              </a:rPr>
              <a:t> 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2080" y="2845608"/>
            <a:ext cx="5749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(Times New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bold Font, 24)</a:t>
            </a:r>
            <a:r>
              <a:rPr lang="fa-I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54034" y="2330512"/>
            <a:ext cx="6283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b="1" dirty="0">
                <a:cs typeface="B Titr" panose="00000700000000000000" pitchFamily="2" charset="-78"/>
              </a:rPr>
              <a:t>عنوان </a:t>
            </a:r>
            <a:r>
              <a:rPr lang="fa-IR" sz="2400" b="1" dirty="0" smtClean="0">
                <a:cs typeface="B Titr" panose="00000700000000000000" pitchFamily="2" charset="-78"/>
              </a:rPr>
              <a:t>(قلم </a:t>
            </a:r>
            <a:r>
              <a:rPr lang="fa-IR" sz="2400" b="1" dirty="0">
                <a:cs typeface="B Titr" panose="00000700000000000000" pitchFamily="2" charset="-78"/>
              </a:rPr>
              <a:t>ب تیتر 24 </a:t>
            </a:r>
            <a:r>
              <a:rPr lang="fa-IR" sz="2400" b="1" dirty="0" smtClean="0">
                <a:cs typeface="B Titr" panose="00000700000000000000" pitchFamily="2" charset="-78"/>
              </a:rPr>
              <a:t>توپر) </a:t>
            </a:r>
            <a:endParaRPr lang="fa-IR" sz="2400" b="1" dirty="0">
              <a:cs typeface="B Titr" panose="000007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42116" y="3378122"/>
            <a:ext cx="6096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fa-IR" sz="2000" b="1" dirty="0">
                <a:cs typeface="B Nazanin" panose="00000400000000000000" pitchFamily="2" charset="-78"/>
              </a:rPr>
              <a:t>نویسنده اول: </a:t>
            </a:r>
            <a:endParaRPr lang="en-US" sz="2000" b="1" dirty="0" smtClean="0">
              <a:cs typeface="B Nazanin" panose="00000400000000000000" pitchFamily="2" charset="-78"/>
            </a:endParaRP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نام </a:t>
            </a:r>
            <a:r>
              <a:rPr lang="fa-IR" sz="2000" b="1" dirty="0">
                <a:cs typeface="B Nazanin" panose="00000400000000000000" pitchFamily="2" charset="-78"/>
              </a:rPr>
              <a:t>نویسنده اول با قلم ب نازنین 20 توپر</a:t>
            </a:r>
          </a:p>
          <a:p>
            <a:pPr algn="ctr" rtl="1"/>
            <a:r>
              <a:rPr lang="fa-IR" b="1" dirty="0">
                <a:cs typeface="B Nazanin" panose="00000400000000000000" pitchFamily="2" charset="-78"/>
              </a:rPr>
              <a:t>نام موسسه: نام موسسه با قلم ب نازنین 18 توپر</a:t>
            </a:r>
          </a:p>
          <a:p>
            <a:pPr algn="ctr" rtl="1"/>
            <a:endParaRPr lang="en-US" b="1" dirty="0" smtClean="0">
              <a:cs typeface="B Nazanin" panose="00000400000000000000" pitchFamily="2" charset="-78"/>
            </a:endParaRPr>
          </a:p>
          <a:p>
            <a:pPr algn="ctr" rtl="1"/>
            <a:r>
              <a:rPr lang="fa-IR" sz="2000" b="1" dirty="0" smtClean="0">
                <a:cs typeface="B Nazanin" panose="00000400000000000000" pitchFamily="2" charset="-78"/>
              </a:rPr>
              <a:t>نویسنده </a:t>
            </a:r>
            <a:r>
              <a:rPr lang="fa-IR" sz="2000" b="1" dirty="0">
                <a:cs typeface="B Nazanin" panose="00000400000000000000" pitchFamily="2" charset="-78"/>
              </a:rPr>
              <a:t>دوم:</a:t>
            </a:r>
          </a:p>
          <a:p>
            <a:pPr algn="ctr" rtl="1"/>
            <a:r>
              <a:rPr lang="fa-IR" sz="2000" b="1" dirty="0">
                <a:cs typeface="B Nazanin" panose="00000400000000000000" pitchFamily="2" charset="-78"/>
              </a:rPr>
              <a:t>نام نویسنده دوم با قلم ب نازنین 20 توپر</a:t>
            </a:r>
          </a:p>
          <a:p>
            <a:pPr algn="ctr" rtl="1"/>
            <a:r>
              <a:rPr lang="fa-IR" b="1" dirty="0">
                <a:cs typeface="B Nazanin" panose="00000400000000000000" pitchFamily="2" charset="-78"/>
              </a:rPr>
              <a:t>نام موسسه: نام موسسه با قلم ب نازنین 18 توپر</a:t>
            </a:r>
          </a:p>
          <a:p>
            <a:pPr algn="ctr" rtl="1"/>
            <a:endParaRPr lang="fa-IR" b="1" dirty="0">
              <a:cs typeface="B Nazanin" panose="00000400000000000000" pitchFamily="2" charset="-78"/>
            </a:endParaRPr>
          </a:p>
          <a:p>
            <a:pPr algn="ctr" rtl="1"/>
            <a:r>
              <a:rPr lang="fa-IR" b="1" dirty="0">
                <a:cs typeface="B Nazanin" panose="00000400000000000000" pitchFamily="2" charset="-78"/>
              </a:rPr>
              <a:t>(نام همه نویسندگان ذکر شود)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3" name="Parallelogram 2"/>
            <p:cNvSpPr/>
            <p:nvPr/>
          </p:nvSpPr>
          <p:spPr>
            <a:xfrm>
              <a:off x="2017486" y="0"/>
              <a:ext cx="24148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555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7" name="Parallelogram 6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11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3683641" y="1932692"/>
            <a:ext cx="8241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Nazanin" panose="00000400000000000000" pitchFamily="2" charset="-78"/>
              </a:rPr>
              <a:t>مقدمه </a:t>
            </a:r>
            <a:r>
              <a:rPr lang="fa-IR" sz="2400" dirty="0">
                <a:cs typeface="B Nazanin" panose="00000400000000000000" pitchFamily="2" charset="-78"/>
              </a:rPr>
              <a:t>با قلم ب نازنین </a:t>
            </a:r>
            <a:r>
              <a:rPr lang="fa-IR" sz="2400" dirty="0" smtClean="0">
                <a:cs typeface="B Nazanin" panose="00000400000000000000" pitchFamily="2" charset="-78"/>
              </a:rPr>
              <a:t>24 </a:t>
            </a:r>
            <a:r>
              <a:rPr lang="fa-IR" sz="2400" dirty="0">
                <a:cs typeface="B Nazanin" panose="00000400000000000000" pitchFamily="2" charset="-78"/>
              </a:rPr>
              <a:t>عادی، فاصله بین </a:t>
            </a:r>
            <a:r>
              <a:rPr lang="fa-IR" sz="2400" dirty="0" smtClean="0">
                <a:cs typeface="B Nazanin" panose="00000400000000000000" pitchFamily="2" charset="-78"/>
              </a:rPr>
              <a:t>سطرها </a:t>
            </a:r>
            <a:r>
              <a:rPr lang="fa-IR" sz="2400" dirty="0">
                <a:cs typeface="B Nazanin" panose="00000400000000000000" pitchFamily="2" charset="-78"/>
              </a:rPr>
              <a:t>1.5 سانتی متر </a:t>
            </a:r>
            <a:r>
              <a:rPr lang="fa-IR" sz="2400" dirty="0" smtClean="0">
                <a:cs typeface="B Nazanin" panose="00000400000000000000" pitchFamily="2" charset="-78"/>
              </a:rPr>
              <a:t>ارائه شود ...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485D82-3F6B-40AC-A2EC-CC6CAEC1DF62}"/>
              </a:ext>
            </a:extLst>
          </p:cNvPr>
          <p:cNvSpPr txBox="1"/>
          <p:nvPr/>
        </p:nvSpPr>
        <p:spPr>
          <a:xfrm>
            <a:off x="3683641" y="1473652"/>
            <a:ext cx="8241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مقدمه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10" name="Parallelogram 9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44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3735893" y="2246220"/>
            <a:ext cx="824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400" dirty="0" smtClean="0">
                <a:cs typeface="B Nazanin" panose="00000400000000000000" pitchFamily="2" charset="-78"/>
              </a:rPr>
              <a:t>مبانی نظری با </a:t>
            </a:r>
            <a:r>
              <a:rPr lang="fa-IR" sz="2400" dirty="0">
                <a:cs typeface="B Nazanin" panose="00000400000000000000" pitchFamily="2" charset="-78"/>
              </a:rPr>
              <a:t>قلم ب نازنین </a:t>
            </a:r>
            <a:r>
              <a:rPr lang="fa-IR" sz="2400" dirty="0" smtClean="0">
                <a:cs typeface="B Nazanin" panose="00000400000000000000" pitchFamily="2" charset="-78"/>
              </a:rPr>
              <a:t>24 </a:t>
            </a:r>
            <a:r>
              <a:rPr lang="fa-IR" sz="2400" dirty="0">
                <a:cs typeface="B Nazanin" panose="00000400000000000000" pitchFamily="2" charset="-78"/>
              </a:rPr>
              <a:t>عادی، فاصله بین </a:t>
            </a:r>
            <a:r>
              <a:rPr lang="fa-IR" sz="2400" dirty="0" smtClean="0">
                <a:cs typeface="B Nazanin" panose="00000400000000000000" pitchFamily="2" charset="-78"/>
              </a:rPr>
              <a:t>سطرها </a:t>
            </a:r>
            <a:r>
              <a:rPr lang="fa-IR" sz="2400" dirty="0">
                <a:cs typeface="B Nazanin" panose="00000400000000000000" pitchFamily="2" charset="-78"/>
              </a:rPr>
              <a:t>1.5 سانتی متر </a:t>
            </a:r>
            <a:r>
              <a:rPr lang="fa-IR" sz="2400" dirty="0" smtClean="0">
                <a:cs typeface="B Nazanin" panose="00000400000000000000" pitchFamily="2" charset="-78"/>
              </a:rPr>
              <a:t>ارائه شود ...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6083230-71E0-4C79-B9AE-52A192A54686}"/>
              </a:ext>
            </a:extLst>
          </p:cNvPr>
          <p:cNvSpPr txBox="1"/>
          <p:nvPr/>
        </p:nvSpPr>
        <p:spPr>
          <a:xfrm>
            <a:off x="3735893" y="1536117"/>
            <a:ext cx="8241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مبانی نظری</a:t>
            </a:r>
            <a:endParaRPr lang="fa-IR" sz="3200" dirty="0">
              <a:cs typeface="B Titr" panose="00000700000000000000" pitchFamily="2" charset="-78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10" name="Parallelogram 9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7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3788144" y="2232143"/>
            <a:ext cx="824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400" dirty="0" smtClean="0">
                <a:cs typeface="B Nazanin" panose="00000400000000000000" pitchFamily="2" charset="-78"/>
              </a:rPr>
              <a:t>روش پژوهش با </a:t>
            </a:r>
            <a:r>
              <a:rPr lang="fa-IR" sz="2400" dirty="0">
                <a:cs typeface="B Nazanin" panose="00000400000000000000" pitchFamily="2" charset="-78"/>
              </a:rPr>
              <a:t>قلم ب نازنین </a:t>
            </a:r>
            <a:r>
              <a:rPr lang="fa-IR" sz="2400" dirty="0" smtClean="0">
                <a:cs typeface="B Nazanin" panose="00000400000000000000" pitchFamily="2" charset="-78"/>
              </a:rPr>
              <a:t>24 </a:t>
            </a:r>
            <a:r>
              <a:rPr lang="fa-IR" sz="2400" dirty="0">
                <a:cs typeface="B Nazanin" panose="00000400000000000000" pitchFamily="2" charset="-78"/>
              </a:rPr>
              <a:t>عادی، فاصله بین </a:t>
            </a:r>
            <a:r>
              <a:rPr lang="fa-IR" sz="2400" dirty="0" smtClean="0">
                <a:cs typeface="B Nazanin" panose="00000400000000000000" pitchFamily="2" charset="-78"/>
              </a:rPr>
              <a:t>سطرها </a:t>
            </a:r>
            <a:r>
              <a:rPr lang="fa-IR" sz="2400" dirty="0">
                <a:cs typeface="B Nazanin" panose="00000400000000000000" pitchFamily="2" charset="-78"/>
              </a:rPr>
              <a:t>1.5 سانتی متر </a:t>
            </a:r>
            <a:r>
              <a:rPr lang="fa-IR" sz="2400" dirty="0" smtClean="0">
                <a:cs typeface="B Nazanin" panose="00000400000000000000" pitchFamily="2" charset="-78"/>
              </a:rPr>
              <a:t>ارائه شود ...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6083230-71E0-4C79-B9AE-52A192A54686}"/>
              </a:ext>
            </a:extLst>
          </p:cNvPr>
          <p:cNvSpPr txBox="1"/>
          <p:nvPr/>
        </p:nvSpPr>
        <p:spPr>
          <a:xfrm>
            <a:off x="3788144" y="1473652"/>
            <a:ext cx="8241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روش پژوهش</a:t>
            </a:r>
            <a:endParaRPr lang="fa-IR" sz="3200" dirty="0">
              <a:cs typeface="B Titr" panose="00000700000000000000" pitchFamily="2" charset="-7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9" name="Parallelogram 8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38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3683641" y="2058427"/>
            <a:ext cx="824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400" dirty="0" smtClean="0">
                <a:cs typeface="B Nazanin" panose="00000400000000000000" pitchFamily="2" charset="-78"/>
              </a:rPr>
              <a:t>یافته‌ها با </a:t>
            </a:r>
            <a:r>
              <a:rPr lang="fa-IR" sz="2400" dirty="0">
                <a:cs typeface="B Nazanin" panose="00000400000000000000" pitchFamily="2" charset="-78"/>
              </a:rPr>
              <a:t>قلم ب نازنین </a:t>
            </a:r>
            <a:r>
              <a:rPr lang="fa-IR" sz="2400" dirty="0" smtClean="0">
                <a:cs typeface="B Nazanin" panose="00000400000000000000" pitchFamily="2" charset="-78"/>
              </a:rPr>
              <a:t>24 </a:t>
            </a:r>
            <a:r>
              <a:rPr lang="fa-IR" sz="2400" dirty="0">
                <a:cs typeface="B Nazanin" panose="00000400000000000000" pitchFamily="2" charset="-78"/>
              </a:rPr>
              <a:t>عادی، فاصله بین </a:t>
            </a:r>
            <a:r>
              <a:rPr lang="fa-IR" sz="2400" dirty="0" smtClean="0">
                <a:cs typeface="B Nazanin" panose="00000400000000000000" pitchFamily="2" charset="-78"/>
              </a:rPr>
              <a:t>سطرها </a:t>
            </a:r>
            <a:r>
              <a:rPr lang="fa-IR" sz="2400" dirty="0">
                <a:cs typeface="B Nazanin" panose="00000400000000000000" pitchFamily="2" charset="-78"/>
              </a:rPr>
              <a:t>1.5 سانتی متر </a:t>
            </a:r>
            <a:r>
              <a:rPr lang="fa-IR" sz="2400" dirty="0" smtClean="0">
                <a:cs typeface="B Nazanin" panose="00000400000000000000" pitchFamily="2" charset="-78"/>
              </a:rPr>
              <a:t>ارائه شود ...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6083230-71E0-4C79-B9AE-52A192A54686}"/>
              </a:ext>
            </a:extLst>
          </p:cNvPr>
          <p:cNvSpPr txBox="1"/>
          <p:nvPr/>
        </p:nvSpPr>
        <p:spPr>
          <a:xfrm>
            <a:off x="3683641" y="1473652"/>
            <a:ext cx="8241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یافته‌ها</a:t>
            </a:r>
            <a:endParaRPr lang="fa-IR" sz="3200" dirty="0">
              <a:cs typeface="B Titr" panose="00000700000000000000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8" name="Parallelogram 7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7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3138145" y="1983061"/>
            <a:ext cx="8857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Nazanin" panose="00000400000000000000" pitchFamily="2" charset="-78"/>
              </a:rPr>
              <a:t>بحث و نتیجه‌گیری با </a:t>
            </a:r>
            <a:r>
              <a:rPr lang="fa-IR" sz="2400" dirty="0">
                <a:cs typeface="B Nazanin" panose="00000400000000000000" pitchFamily="2" charset="-78"/>
              </a:rPr>
              <a:t>قلم ب نازنین </a:t>
            </a:r>
            <a:r>
              <a:rPr lang="fa-IR" sz="2400" dirty="0" smtClean="0">
                <a:cs typeface="B Nazanin" panose="00000400000000000000" pitchFamily="2" charset="-78"/>
              </a:rPr>
              <a:t>24 </a:t>
            </a:r>
            <a:r>
              <a:rPr lang="fa-IR" sz="2400" dirty="0">
                <a:cs typeface="B Nazanin" panose="00000400000000000000" pitchFamily="2" charset="-78"/>
              </a:rPr>
              <a:t>عادی، فاصله بین </a:t>
            </a:r>
            <a:r>
              <a:rPr lang="fa-IR" sz="2400" dirty="0" smtClean="0">
                <a:cs typeface="B Nazanin" panose="00000400000000000000" pitchFamily="2" charset="-78"/>
              </a:rPr>
              <a:t>سطرها </a:t>
            </a:r>
            <a:r>
              <a:rPr lang="fa-IR" sz="2400" dirty="0">
                <a:cs typeface="B Nazanin" panose="00000400000000000000" pitchFamily="2" charset="-78"/>
              </a:rPr>
              <a:t>1.5 سانتی متر </a:t>
            </a:r>
            <a:r>
              <a:rPr lang="fa-IR" sz="2400" dirty="0" smtClean="0">
                <a:cs typeface="B Nazanin" panose="00000400000000000000" pitchFamily="2" charset="-78"/>
              </a:rPr>
              <a:t>ارائه شود ...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6083230-71E0-4C79-B9AE-52A192A54686}"/>
              </a:ext>
            </a:extLst>
          </p:cNvPr>
          <p:cNvSpPr txBox="1"/>
          <p:nvPr/>
        </p:nvSpPr>
        <p:spPr>
          <a:xfrm>
            <a:off x="3753310" y="1473652"/>
            <a:ext cx="8241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بحث و نتیجه‌گیری</a:t>
            </a:r>
            <a:endParaRPr lang="fa-IR" sz="3200" dirty="0">
              <a:cs typeface="B Titr" panose="00000700000000000000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8" name="Parallelogram 7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03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2077566" y="1801234"/>
            <a:ext cx="8304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cs typeface="B Nazanin" panose="00000400000000000000" pitchFamily="2" charset="-78"/>
              </a:rPr>
              <a:t>نمونه جدول (</a:t>
            </a:r>
            <a:r>
              <a:rPr lang="fa-IR" sz="2000" dirty="0">
                <a:cs typeface="B Nazanin" panose="00000400000000000000" pitchFamily="2" charset="-78"/>
              </a:rPr>
              <a:t>قلم ب نازنین 20)</a:t>
            </a:r>
            <a:endParaRPr lang="en-US" sz="2000" dirty="0">
              <a:cs typeface="B Nazanin" panose="00000400000000000000" pitchFamily="2" charset="-78"/>
            </a:endParaRP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311421"/>
              </p:ext>
            </p:extLst>
          </p:nvPr>
        </p:nvGraphicFramePr>
        <p:xfrm>
          <a:off x="1931478" y="2294507"/>
          <a:ext cx="8596310" cy="37508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xmlns="" val="454676486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391800187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31155583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342302152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3012167441"/>
                    </a:ext>
                  </a:extLst>
                </a:gridCol>
              </a:tblGrid>
              <a:tr h="3846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ردیف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ستون 1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ستون 2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ستون 3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ستون 4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4723753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96829886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2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9546562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3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12772877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4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6853683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5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65118350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6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855591997"/>
                  </a:ext>
                </a:extLst>
              </a:tr>
              <a:tr h="47922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7</a:t>
                      </a:r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sz="2000" dirty="0"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2452058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11" name="Parallelogram 10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93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3352FC-F291-451A-87CE-0FD5ADCA0215}"/>
              </a:ext>
            </a:extLst>
          </p:cNvPr>
          <p:cNvSpPr txBox="1"/>
          <p:nvPr/>
        </p:nvSpPr>
        <p:spPr>
          <a:xfrm>
            <a:off x="1943933" y="5616157"/>
            <a:ext cx="8304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>
                <a:cs typeface="B Nazanin" panose="00000400000000000000" pitchFamily="2" charset="-78"/>
              </a:rPr>
              <a:t>نمونه شکل (قلم ب نازنین 20</a:t>
            </a:r>
            <a:r>
              <a:rPr lang="fa-IR" sz="2000" dirty="0" smtClean="0">
                <a:cs typeface="B Nazanin" panose="00000400000000000000" pitchFamily="2" charset="-78"/>
              </a:rPr>
              <a:t>)</a:t>
            </a: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5" name="Picture 4" descr="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6836" y="1850181"/>
            <a:ext cx="6238327" cy="375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9" name="Parallelogram 8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165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8709" y="6231663"/>
            <a:ext cx="12192000" cy="62633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Spatial Information                       </a:t>
            </a:r>
            <a:r>
              <a:rPr lang="fa-IR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22&amp;23 January 2022</a:t>
            </a:r>
            <a:endParaRPr lang="en-US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12192000" cy="1410789"/>
            <a:chOff x="0" y="0"/>
            <a:chExt cx="12192000" cy="14107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2192000" cy="1410788"/>
            </a:xfrm>
            <a:prstGeom prst="rect">
              <a:avLst/>
            </a:prstGeom>
          </p:spPr>
        </p:pic>
        <p:sp>
          <p:nvSpPr>
            <p:cNvPr id="7" name="Parallelogram 6"/>
            <p:cNvSpPr/>
            <p:nvPr/>
          </p:nvSpPr>
          <p:spPr>
            <a:xfrm>
              <a:off x="2017486" y="0"/>
              <a:ext cx="2452914" cy="217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dirty="0" smtClean="0">
                  <a:cs typeface="B Titr" panose="00000700000000000000" pitchFamily="2" charset="-78"/>
                </a:rPr>
                <a:t>دوم و سوم بهمن 1400</a:t>
              </a:r>
              <a:endParaRPr lang="en-US" dirty="0">
                <a:cs typeface="B Titr" panose="000007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444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335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 Nazanin</vt:lpstr>
      <vt:lpstr>B Titr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bb</dc:creator>
  <cp:lastModifiedBy>vida davoudi</cp:lastModifiedBy>
  <cp:revision>9</cp:revision>
  <dcterms:created xsi:type="dcterms:W3CDTF">2021-10-23T15:47:39Z</dcterms:created>
  <dcterms:modified xsi:type="dcterms:W3CDTF">2022-01-18T11:36:50Z</dcterms:modified>
</cp:coreProperties>
</file>