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30175200" cy="42062400"/>
  <p:notesSz cx="6858000" cy="9144000"/>
  <p:defaultTextStyle>
    <a:defPPr>
      <a:defRPr lang="en-US"/>
    </a:defPPr>
    <a:lvl1pPr algn="l" defTabSz="3467100" rtl="0" eaLnBrk="0" fontAlgn="base" hangingPunct="0">
      <a:spcBef>
        <a:spcPct val="0"/>
      </a:spcBef>
      <a:spcAft>
        <a:spcPct val="0"/>
      </a:spcAft>
      <a:defRPr sz="68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1733550" indent="-1276350" algn="l" defTabSz="3467100" rtl="0" eaLnBrk="0" fontAlgn="base" hangingPunct="0">
      <a:spcBef>
        <a:spcPct val="0"/>
      </a:spcBef>
      <a:spcAft>
        <a:spcPct val="0"/>
      </a:spcAft>
      <a:defRPr sz="68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3467100" indent="-2552700" algn="l" defTabSz="3467100" rtl="0" eaLnBrk="0" fontAlgn="base" hangingPunct="0">
      <a:spcBef>
        <a:spcPct val="0"/>
      </a:spcBef>
      <a:spcAft>
        <a:spcPct val="0"/>
      </a:spcAft>
      <a:defRPr sz="68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5200650" indent="-3829050" algn="l" defTabSz="3467100" rtl="0" eaLnBrk="0" fontAlgn="base" hangingPunct="0">
      <a:spcBef>
        <a:spcPct val="0"/>
      </a:spcBef>
      <a:spcAft>
        <a:spcPct val="0"/>
      </a:spcAft>
      <a:defRPr sz="68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6934200" indent="-5105400" algn="l" defTabSz="3467100" rtl="0" eaLnBrk="0" fontAlgn="base" hangingPunct="0">
      <a:spcBef>
        <a:spcPct val="0"/>
      </a:spcBef>
      <a:spcAft>
        <a:spcPct val="0"/>
      </a:spcAft>
      <a:defRPr sz="68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68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68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68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68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32" d="100"/>
          <a:sy n="32" d="100"/>
        </p:scale>
        <p:origin x="228" y="-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1900" y="6883826"/>
            <a:ext cx="22631400" cy="14643947"/>
          </a:xfrm>
        </p:spPr>
        <p:txBody>
          <a:bodyPr anchor="b"/>
          <a:lstStyle>
            <a:lvl1pPr algn="ctr">
              <a:defRPr sz="1485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1900" y="22092500"/>
            <a:ext cx="22631400" cy="10155340"/>
          </a:xfrm>
        </p:spPr>
        <p:txBody>
          <a:bodyPr/>
          <a:lstStyle>
            <a:lvl1pPr marL="0" indent="0" algn="ctr">
              <a:buNone/>
              <a:defRPr sz="5940"/>
            </a:lvl1pPr>
            <a:lvl2pPr marL="1131570" indent="0" algn="ctr">
              <a:buNone/>
              <a:defRPr sz="4950"/>
            </a:lvl2pPr>
            <a:lvl3pPr marL="2263140" indent="0" algn="ctr">
              <a:buNone/>
              <a:defRPr sz="4455"/>
            </a:lvl3pPr>
            <a:lvl4pPr marL="3394710" indent="0" algn="ctr">
              <a:buNone/>
              <a:defRPr sz="3960"/>
            </a:lvl4pPr>
            <a:lvl5pPr marL="4526280" indent="0" algn="ctr">
              <a:buNone/>
              <a:defRPr sz="3960"/>
            </a:lvl5pPr>
            <a:lvl6pPr marL="5657850" indent="0" algn="ctr">
              <a:buNone/>
              <a:defRPr sz="3960"/>
            </a:lvl6pPr>
            <a:lvl7pPr marL="6789420" indent="0" algn="ctr">
              <a:buNone/>
              <a:defRPr sz="3960"/>
            </a:lvl7pPr>
            <a:lvl8pPr marL="7920990" indent="0" algn="ctr">
              <a:buNone/>
              <a:defRPr sz="3960"/>
            </a:lvl8pPr>
            <a:lvl9pPr marL="9052560" indent="0" algn="ctr">
              <a:buNone/>
              <a:defRPr sz="396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C002A-4A3B-4DD7-8DF4-3AE594AE3D25}" type="datetimeFigureOut">
              <a:rPr lang="en-US"/>
              <a:pPr>
                <a:defRPr/>
              </a:pPr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10C99-9BF5-4896-81DC-4DDD538549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76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DF278-2143-4FEC-AEBC-29BFEF670D76}" type="datetimeFigureOut">
              <a:rPr lang="en-US"/>
              <a:pPr>
                <a:defRPr/>
              </a:pPr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D22F8-51F2-4C97-B103-2389E6084E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94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594127" y="2239433"/>
            <a:ext cx="6506528" cy="3564594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4545" y="2239433"/>
            <a:ext cx="19142393" cy="3564594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A8AD1-3086-4E3F-BB2E-35A05248C48E}" type="datetimeFigureOut">
              <a:rPr lang="en-US"/>
              <a:pPr>
                <a:defRPr/>
              </a:pPr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23802-ED23-4D98-8E51-0875A8B8E2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409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2B089-EE97-4B04-B0FB-9A0F272E9B11}" type="datetimeFigureOut">
              <a:rPr lang="en-US"/>
              <a:pPr>
                <a:defRPr/>
              </a:pPr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8257D-D093-4DE4-823E-9405D38C68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047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8829" y="10486396"/>
            <a:ext cx="26026110" cy="17496787"/>
          </a:xfrm>
        </p:spPr>
        <p:txBody>
          <a:bodyPr anchor="b"/>
          <a:lstStyle>
            <a:lvl1pPr>
              <a:defRPr sz="1485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8829" y="28148709"/>
            <a:ext cx="26026110" cy="9201147"/>
          </a:xfrm>
        </p:spPr>
        <p:txBody>
          <a:bodyPr/>
          <a:lstStyle>
            <a:lvl1pPr marL="0" indent="0">
              <a:buNone/>
              <a:defRPr sz="5940">
                <a:solidFill>
                  <a:schemeClr val="tx1">
                    <a:tint val="75000"/>
                  </a:schemeClr>
                </a:solidFill>
              </a:defRPr>
            </a:lvl1pPr>
            <a:lvl2pPr marL="1131570" indent="0">
              <a:buNone/>
              <a:defRPr sz="4950">
                <a:solidFill>
                  <a:schemeClr val="tx1">
                    <a:tint val="75000"/>
                  </a:schemeClr>
                </a:solidFill>
              </a:defRPr>
            </a:lvl2pPr>
            <a:lvl3pPr marL="2263140" indent="0">
              <a:buNone/>
              <a:defRPr sz="4455">
                <a:solidFill>
                  <a:schemeClr val="tx1">
                    <a:tint val="75000"/>
                  </a:schemeClr>
                </a:solidFill>
              </a:defRPr>
            </a:lvl3pPr>
            <a:lvl4pPr marL="3394710" indent="0">
              <a:buNone/>
              <a:defRPr sz="3960">
                <a:solidFill>
                  <a:schemeClr val="tx1">
                    <a:tint val="75000"/>
                  </a:schemeClr>
                </a:solidFill>
              </a:defRPr>
            </a:lvl4pPr>
            <a:lvl5pPr marL="4526280" indent="0">
              <a:buNone/>
              <a:defRPr sz="3960">
                <a:solidFill>
                  <a:schemeClr val="tx1">
                    <a:tint val="75000"/>
                  </a:schemeClr>
                </a:solidFill>
              </a:defRPr>
            </a:lvl5pPr>
            <a:lvl6pPr marL="5657850" indent="0">
              <a:buNone/>
              <a:defRPr sz="3960">
                <a:solidFill>
                  <a:schemeClr val="tx1">
                    <a:tint val="75000"/>
                  </a:schemeClr>
                </a:solidFill>
              </a:defRPr>
            </a:lvl6pPr>
            <a:lvl7pPr marL="6789420" indent="0">
              <a:buNone/>
              <a:defRPr sz="3960">
                <a:solidFill>
                  <a:schemeClr val="tx1">
                    <a:tint val="75000"/>
                  </a:schemeClr>
                </a:solidFill>
              </a:defRPr>
            </a:lvl7pPr>
            <a:lvl8pPr marL="7920990" indent="0">
              <a:buNone/>
              <a:defRPr sz="3960">
                <a:solidFill>
                  <a:schemeClr val="tx1">
                    <a:tint val="75000"/>
                  </a:schemeClr>
                </a:solidFill>
              </a:defRPr>
            </a:lvl8pPr>
            <a:lvl9pPr marL="9052560" indent="0">
              <a:buNone/>
              <a:defRPr sz="3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FCEBE-2C59-43FB-A502-07E13D0A0E42}" type="datetimeFigureOut">
              <a:rPr lang="en-US"/>
              <a:pPr>
                <a:defRPr/>
              </a:pPr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DA7BA-7495-447F-9357-5A20E4ABF3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762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4545" y="11197167"/>
            <a:ext cx="12824460" cy="266882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76195" y="11197167"/>
            <a:ext cx="12824460" cy="266882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09B1A-24ED-49B9-B0BE-E72EC31D57DB}" type="datetimeFigureOut">
              <a:rPr lang="en-US"/>
              <a:pPr>
                <a:defRPr/>
              </a:pPr>
              <a:t>1/18/2022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7BF58-BCEC-4B6B-A070-C875F1D873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11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475" y="2239436"/>
            <a:ext cx="26026110" cy="8130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8476" y="10311133"/>
            <a:ext cx="12765523" cy="5053327"/>
          </a:xfrm>
        </p:spPr>
        <p:txBody>
          <a:bodyPr anchor="b"/>
          <a:lstStyle>
            <a:lvl1pPr marL="0" indent="0">
              <a:buNone/>
              <a:defRPr sz="5940" b="1"/>
            </a:lvl1pPr>
            <a:lvl2pPr marL="1131570" indent="0">
              <a:buNone/>
              <a:defRPr sz="4950" b="1"/>
            </a:lvl2pPr>
            <a:lvl3pPr marL="2263140" indent="0">
              <a:buNone/>
              <a:defRPr sz="4455" b="1"/>
            </a:lvl3pPr>
            <a:lvl4pPr marL="3394710" indent="0">
              <a:buNone/>
              <a:defRPr sz="3960" b="1"/>
            </a:lvl4pPr>
            <a:lvl5pPr marL="4526280" indent="0">
              <a:buNone/>
              <a:defRPr sz="3960" b="1"/>
            </a:lvl5pPr>
            <a:lvl6pPr marL="5657850" indent="0">
              <a:buNone/>
              <a:defRPr sz="3960" b="1"/>
            </a:lvl6pPr>
            <a:lvl7pPr marL="6789420" indent="0">
              <a:buNone/>
              <a:defRPr sz="3960" b="1"/>
            </a:lvl7pPr>
            <a:lvl8pPr marL="7920990" indent="0">
              <a:buNone/>
              <a:defRPr sz="3960" b="1"/>
            </a:lvl8pPr>
            <a:lvl9pPr marL="9052560" indent="0">
              <a:buNone/>
              <a:defRPr sz="39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78476" y="15364460"/>
            <a:ext cx="12765523" cy="225988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276195" y="10311133"/>
            <a:ext cx="12828390" cy="5053327"/>
          </a:xfrm>
        </p:spPr>
        <p:txBody>
          <a:bodyPr anchor="b"/>
          <a:lstStyle>
            <a:lvl1pPr marL="0" indent="0">
              <a:buNone/>
              <a:defRPr sz="5940" b="1"/>
            </a:lvl1pPr>
            <a:lvl2pPr marL="1131570" indent="0">
              <a:buNone/>
              <a:defRPr sz="4950" b="1"/>
            </a:lvl2pPr>
            <a:lvl3pPr marL="2263140" indent="0">
              <a:buNone/>
              <a:defRPr sz="4455" b="1"/>
            </a:lvl3pPr>
            <a:lvl4pPr marL="3394710" indent="0">
              <a:buNone/>
              <a:defRPr sz="3960" b="1"/>
            </a:lvl4pPr>
            <a:lvl5pPr marL="4526280" indent="0">
              <a:buNone/>
              <a:defRPr sz="3960" b="1"/>
            </a:lvl5pPr>
            <a:lvl6pPr marL="5657850" indent="0">
              <a:buNone/>
              <a:defRPr sz="3960" b="1"/>
            </a:lvl6pPr>
            <a:lvl7pPr marL="6789420" indent="0">
              <a:buNone/>
              <a:defRPr sz="3960" b="1"/>
            </a:lvl7pPr>
            <a:lvl8pPr marL="7920990" indent="0">
              <a:buNone/>
              <a:defRPr sz="3960" b="1"/>
            </a:lvl8pPr>
            <a:lvl9pPr marL="9052560" indent="0">
              <a:buNone/>
              <a:defRPr sz="39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276195" y="15364460"/>
            <a:ext cx="12828390" cy="225988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84BC6-CCE9-4657-ACED-3A3D899E3667}" type="datetimeFigureOut">
              <a:rPr lang="en-US"/>
              <a:pPr>
                <a:defRPr/>
              </a:pPr>
              <a:t>1/18/2022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B8DDA-1F56-40B7-B3AB-62A3473CEB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797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92D4F-AFFA-4AF3-A816-F6A77693A9FF}" type="datetimeFigureOut">
              <a:rPr lang="en-US"/>
              <a:pPr>
                <a:defRPr/>
              </a:pPr>
              <a:t>1/18/2022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71265-BBC0-4B0D-9B71-9C85A7D88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815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5498C-9033-4175-8FEC-934010C48810}" type="datetimeFigureOut">
              <a:rPr lang="en-US"/>
              <a:pPr>
                <a:defRPr/>
              </a:pPr>
              <a:t>1/18/2022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490EB-2D88-46E8-8238-A4D30191A3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32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476" y="2804160"/>
            <a:ext cx="9732287" cy="9814560"/>
          </a:xfrm>
        </p:spPr>
        <p:txBody>
          <a:bodyPr anchor="b"/>
          <a:lstStyle>
            <a:lvl1pPr>
              <a:defRPr sz="792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28390" y="6056210"/>
            <a:ext cx="15276195" cy="29891567"/>
          </a:xfrm>
        </p:spPr>
        <p:txBody>
          <a:bodyPr/>
          <a:lstStyle>
            <a:lvl1pPr>
              <a:defRPr sz="7920"/>
            </a:lvl1pPr>
            <a:lvl2pPr>
              <a:defRPr sz="6930"/>
            </a:lvl2pPr>
            <a:lvl3pPr>
              <a:defRPr sz="5940"/>
            </a:lvl3pPr>
            <a:lvl4pPr>
              <a:defRPr sz="4950"/>
            </a:lvl4pPr>
            <a:lvl5pPr>
              <a:defRPr sz="4950"/>
            </a:lvl5pPr>
            <a:lvl6pPr>
              <a:defRPr sz="4950"/>
            </a:lvl6pPr>
            <a:lvl7pPr>
              <a:defRPr sz="4950"/>
            </a:lvl7pPr>
            <a:lvl8pPr>
              <a:defRPr sz="4950"/>
            </a:lvl8pPr>
            <a:lvl9pPr>
              <a:defRPr sz="49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78476" y="12618720"/>
            <a:ext cx="9732287" cy="23377740"/>
          </a:xfrm>
        </p:spPr>
        <p:txBody>
          <a:bodyPr/>
          <a:lstStyle>
            <a:lvl1pPr marL="0" indent="0">
              <a:buNone/>
              <a:defRPr sz="3960"/>
            </a:lvl1pPr>
            <a:lvl2pPr marL="1131570" indent="0">
              <a:buNone/>
              <a:defRPr sz="3465"/>
            </a:lvl2pPr>
            <a:lvl3pPr marL="2263140" indent="0">
              <a:buNone/>
              <a:defRPr sz="2970"/>
            </a:lvl3pPr>
            <a:lvl4pPr marL="3394710" indent="0">
              <a:buNone/>
              <a:defRPr sz="2475"/>
            </a:lvl4pPr>
            <a:lvl5pPr marL="4526280" indent="0">
              <a:buNone/>
              <a:defRPr sz="2475"/>
            </a:lvl5pPr>
            <a:lvl6pPr marL="5657850" indent="0">
              <a:buNone/>
              <a:defRPr sz="2475"/>
            </a:lvl6pPr>
            <a:lvl7pPr marL="6789420" indent="0">
              <a:buNone/>
              <a:defRPr sz="2475"/>
            </a:lvl7pPr>
            <a:lvl8pPr marL="7920990" indent="0">
              <a:buNone/>
              <a:defRPr sz="2475"/>
            </a:lvl8pPr>
            <a:lvl9pPr marL="9052560" indent="0">
              <a:buNone/>
              <a:defRPr sz="24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7927B-33E3-4539-82B4-8868928F2A81}" type="datetimeFigureOut">
              <a:rPr lang="en-US"/>
              <a:pPr>
                <a:defRPr/>
              </a:pPr>
              <a:t>1/18/2022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81F63-E1FB-4CD9-A9CC-5893FF83C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328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476" y="2804160"/>
            <a:ext cx="9732287" cy="9814560"/>
          </a:xfrm>
        </p:spPr>
        <p:txBody>
          <a:bodyPr anchor="b"/>
          <a:lstStyle>
            <a:lvl1pPr>
              <a:defRPr sz="792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828390" y="6056210"/>
            <a:ext cx="15276195" cy="29891567"/>
          </a:xfrm>
        </p:spPr>
        <p:txBody>
          <a:bodyPr/>
          <a:lstStyle>
            <a:lvl1pPr marL="0" indent="0">
              <a:buNone/>
              <a:defRPr sz="7920"/>
            </a:lvl1pPr>
            <a:lvl2pPr marL="1131570" indent="0">
              <a:buNone/>
              <a:defRPr sz="6930"/>
            </a:lvl2pPr>
            <a:lvl3pPr marL="2263140" indent="0">
              <a:buNone/>
              <a:defRPr sz="5940"/>
            </a:lvl3pPr>
            <a:lvl4pPr marL="3394710" indent="0">
              <a:buNone/>
              <a:defRPr sz="4950"/>
            </a:lvl4pPr>
            <a:lvl5pPr marL="4526280" indent="0">
              <a:buNone/>
              <a:defRPr sz="4950"/>
            </a:lvl5pPr>
            <a:lvl6pPr marL="5657850" indent="0">
              <a:buNone/>
              <a:defRPr sz="4950"/>
            </a:lvl6pPr>
            <a:lvl7pPr marL="6789420" indent="0">
              <a:buNone/>
              <a:defRPr sz="4950"/>
            </a:lvl7pPr>
            <a:lvl8pPr marL="7920990" indent="0">
              <a:buNone/>
              <a:defRPr sz="4950"/>
            </a:lvl8pPr>
            <a:lvl9pPr marL="9052560" indent="0">
              <a:buNone/>
              <a:defRPr sz="495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78476" y="12618720"/>
            <a:ext cx="9732287" cy="23377740"/>
          </a:xfrm>
        </p:spPr>
        <p:txBody>
          <a:bodyPr/>
          <a:lstStyle>
            <a:lvl1pPr marL="0" indent="0">
              <a:buNone/>
              <a:defRPr sz="3960"/>
            </a:lvl1pPr>
            <a:lvl2pPr marL="1131570" indent="0">
              <a:buNone/>
              <a:defRPr sz="3465"/>
            </a:lvl2pPr>
            <a:lvl3pPr marL="2263140" indent="0">
              <a:buNone/>
              <a:defRPr sz="2970"/>
            </a:lvl3pPr>
            <a:lvl4pPr marL="3394710" indent="0">
              <a:buNone/>
              <a:defRPr sz="2475"/>
            </a:lvl4pPr>
            <a:lvl5pPr marL="4526280" indent="0">
              <a:buNone/>
              <a:defRPr sz="2475"/>
            </a:lvl5pPr>
            <a:lvl6pPr marL="5657850" indent="0">
              <a:buNone/>
              <a:defRPr sz="2475"/>
            </a:lvl6pPr>
            <a:lvl7pPr marL="6789420" indent="0">
              <a:buNone/>
              <a:defRPr sz="2475"/>
            </a:lvl7pPr>
            <a:lvl8pPr marL="7920990" indent="0">
              <a:buNone/>
              <a:defRPr sz="2475"/>
            </a:lvl8pPr>
            <a:lvl9pPr marL="9052560" indent="0">
              <a:buNone/>
              <a:defRPr sz="24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2AC05-7EA5-405A-A981-1C995A8835DB}" type="datetimeFigureOut">
              <a:rPr lang="en-US"/>
              <a:pPr>
                <a:defRPr/>
              </a:pPr>
              <a:t>1/18/2022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CC407-96AC-474B-929D-0948B29BD1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502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4863" y="2239963"/>
            <a:ext cx="26025475" cy="812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4863" y="11196638"/>
            <a:ext cx="26025475" cy="26689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4863" y="38985825"/>
            <a:ext cx="6789737" cy="22399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3467405" eaLnBrk="1" fontAlgn="auto" hangingPunct="1">
              <a:spcBef>
                <a:spcPts val="0"/>
              </a:spcBef>
              <a:spcAft>
                <a:spcPts val="0"/>
              </a:spcAft>
              <a:defRPr sz="297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8DB7BA9-ED09-4A60-A3DA-1B9037921CE6}" type="datetimeFigureOut">
              <a:rPr lang="en-US"/>
              <a:pPr>
                <a:defRPr/>
              </a:pPr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94900" y="38985825"/>
            <a:ext cx="10185400" cy="22399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3467405" eaLnBrk="1" fontAlgn="auto" hangingPunct="1">
              <a:spcBef>
                <a:spcPts val="0"/>
              </a:spcBef>
              <a:spcAft>
                <a:spcPts val="0"/>
              </a:spcAft>
              <a:defRPr sz="297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10600" y="38985825"/>
            <a:ext cx="6789738" cy="22399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3467405" eaLnBrk="1" fontAlgn="auto" hangingPunct="1">
              <a:spcBef>
                <a:spcPts val="0"/>
              </a:spcBef>
              <a:spcAft>
                <a:spcPts val="0"/>
              </a:spcAft>
              <a:defRPr sz="297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25DB49F-0742-4725-BE01-CE21988BA5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2262188" rtl="0" fontAlgn="base">
        <a:lnSpc>
          <a:spcPct val="90000"/>
        </a:lnSpc>
        <a:spcBef>
          <a:spcPct val="0"/>
        </a:spcBef>
        <a:spcAft>
          <a:spcPct val="0"/>
        </a:spcAft>
        <a:defRPr sz="10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2262188" rtl="0" fontAlgn="base">
        <a:lnSpc>
          <a:spcPct val="90000"/>
        </a:lnSpc>
        <a:spcBef>
          <a:spcPct val="0"/>
        </a:spcBef>
        <a:spcAft>
          <a:spcPct val="0"/>
        </a:spcAft>
        <a:defRPr sz="10800">
          <a:solidFill>
            <a:schemeClr val="tx1"/>
          </a:solidFill>
          <a:latin typeface="Calibri Light" panose="020F0302020204030204" pitchFamily="34" charset="0"/>
        </a:defRPr>
      </a:lvl2pPr>
      <a:lvl3pPr algn="l" defTabSz="2262188" rtl="0" fontAlgn="base">
        <a:lnSpc>
          <a:spcPct val="90000"/>
        </a:lnSpc>
        <a:spcBef>
          <a:spcPct val="0"/>
        </a:spcBef>
        <a:spcAft>
          <a:spcPct val="0"/>
        </a:spcAft>
        <a:defRPr sz="10800">
          <a:solidFill>
            <a:schemeClr val="tx1"/>
          </a:solidFill>
          <a:latin typeface="Calibri Light" panose="020F0302020204030204" pitchFamily="34" charset="0"/>
        </a:defRPr>
      </a:lvl3pPr>
      <a:lvl4pPr algn="l" defTabSz="2262188" rtl="0" fontAlgn="base">
        <a:lnSpc>
          <a:spcPct val="90000"/>
        </a:lnSpc>
        <a:spcBef>
          <a:spcPct val="0"/>
        </a:spcBef>
        <a:spcAft>
          <a:spcPct val="0"/>
        </a:spcAft>
        <a:defRPr sz="10800">
          <a:solidFill>
            <a:schemeClr val="tx1"/>
          </a:solidFill>
          <a:latin typeface="Calibri Light" panose="020F0302020204030204" pitchFamily="34" charset="0"/>
        </a:defRPr>
      </a:lvl4pPr>
      <a:lvl5pPr algn="l" defTabSz="2262188" rtl="0" fontAlgn="base">
        <a:lnSpc>
          <a:spcPct val="90000"/>
        </a:lnSpc>
        <a:spcBef>
          <a:spcPct val="0"/>
        </a:spcBef>
        <a:spcAft>
          <a:spcPct val="0"/>
        </a:spcAft>
        <a:defRPr sz="108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2262188" rtl="0" fontAlgn="base">
        <a:lnSpc>
          <a:spcPct val="90000"/>
        </a:lnSpc>
        <a:spcBef>
          <a:spcPct val="0"/>
        </a:spcBef>
        <a:spcAft>
          <a:spcPct val="0"/>
        </a:spcAft>
        <a:defRPr sz="108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2262188" rtl="0" fontAlgn="base">
        <a:lnSpc>
          <a:spcPct val="90000"/>
        </a:lnSpc>
        <a:spcBef>
          <a:spcPct val="0"/>
        </a:spcBef>
        <a:spcAft>
          <a:spcPct val="0"/>
        </a:spcAft>
        <a:defRPr sz="108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2262188" rtl="0" fontAlgn="base">
        <a:lnSpc>
          <a:spcPct val="90000"/>
        </a:lnSpc>
        <a:spcBef>
          <a:spcPct val="0"/>
        </a:spcBef>
        <a:spcAft>
          <a:spcPct val="0"/>
        </a:spcAft>
        <a:defRPr sz="108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2262188" rtl="0" fontAlgn="base">
        <a:lnSpc>
          <a:spcPct val="90000"/>
        </a:lnSpc>
        <a:spcBef>
          <a:spcPct val="0"/>
        </a:spcBef>
        <a:spcAft>
          <a:spcPct val="0"/>
        </a:spcAft>
        <a:defRPr sz="108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565150" indent="-565150" algn="l" defTabSz="2262188" rtl="0" fontAlgn="base">
        <a:lnSpc>
          <a:spcPct val="90000"/>
        </a:lnSpc>
        <a:spcBef>
          <a:spcPts val="2475"/>
        </a:spcBef>
        <a:spcAft>
          <a:spcPct val="0"/>
        </a:spcAft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697038" indent="-565150" algn="l" defTabSz="2262188" rtl="0" fontAlgn="base">
        <a:lnSpc>
          <a:spcPct val="90000"/>
        </a:lnSpc>
        <a:spcBef>
          <a:spcPts val="1238"/>
        </a:spcBef>
        <a:spcAft>
          <a:spcPct val="0"/>
        </a:spcAft>
        <a:buFont typeface="Arial" panose="020B0604020202020204" pitchFamily="34" charset="0"/>
        <a:buChar char="•"/>
        <a:defRPr sz="5900" kern="1200">
          <a:solidFill>
            <a:schemeClr val="tx1"/>
          </a:solidFill>
          <a:latin typeface="+mn-lt"/>
          <a:ea typeface="+mn-ea"/>
          <a:cs typeface="+mn-cs"/>
        </a:defRPr>
      </a:lvl2pPr>
      <a:lvl3pPr marL="2828925" indent="-565150" algn="l" defTabSz="2262188" rtl="0" fontAlgn="base">
        <a:lnSpc>
          <a:spcPct val="90000"/>
        </a:lnSpc>
        <a:spcBef>
          <a:spcPts val="1238"/>
        </a:spcBef>
        <a:spcAft>
          <a:spcPct val="0"/>
        </a:spcAft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959225" indent="-565150" algn="l" defTabSz="2262188" rtl="0" fontAlgn="base">
        <a:lnSpc>
          <a:spcPct val="90000"/>
        </a:lnSpc>
        <a:spcBef>
          <a:spcPts val="1238"/>
        </a:spcBef>
        <a:spcAft>
          <a:spcPct val="0"/>
        </a:spcAft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4pPr>
      <a:lvl5pPr marL="5091113" indent="-565150" algn="l" defTabSz="2262188" rtl="0" fontAlgn="base">
        <a:lnSpc>
          <a:spcPct val="90000"/>
        </a:lnSpc>
        <a:spcBef>
          <a:spcPts val="1238"/>
        </a:spcBef>
        <a:spcAft>
          <a:spcPct val="0"/>
        </a:spcAft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5pPr>
      <a:lvl6pPr marL="6223635" indent="-565785" algn="l" defTabSz="2263140" rtl="0" eaLnBrk="1" latinLnBrk="0" hangingPunct="1">
        <a:lnSpc>
          <a:spcPct val="90000"/>
        </a:lnSpc>
        <a:spcBef>
          <a:spcPts val="1238"/>
        </a:spcBef>
        <a:buFont typeface="Arial" panose="020B0604020202020204" pitchFamily="34" charset="0"/>
        <a:buChar char="•"/>
        <a:defRPr sz="4455" kern="1200">
          <a:solidFill>
            <a:schemeClr val="tx1"/>
          </a:solidFill>
          <a:latin typeface="+mn-lt"/>
          <a:ea typeface="+mn-ea"/>
          <a:cs typeface="+mn-cs"/>
        </a:defRPr>
      </a:lvl6pPr>
      <a:lvl7pPr marL="7355205" indent="-565785" algn="l" defTabSz="2263140" rtl="0" eaLnBrk="1" latinLnBrk="0" hangingPunct="1">
        <a:lnSpc>
          <a:spcPct val="90000"/>
        </a:lnSpc>
        <a:spcBef>
          <a:spcPts val="1238"/>
        </a:spcBef>
        <a:buFont typeface="Arial" panose="020B0604020202020204" pitchFamily="34" charset="0"/>
        <a:buChar char="•"/>
        <a:defRPr sz="4455" kern="1200">
          <a:solidFill>
            <a:schemeClr val="tx1"/>
          </a:solidFill>
          <a:latin typeface="+mn-lt"/>
          <a:ea typeface="+mn-ea"/>
          <a:cs typeface="+mn-cs"/>
        </a:defRPr>
      </a:lvl7pPr>
      <a:lvl8pPr marL="8486775" indent="-565785" algn="l" defTabSz="2263140" rtl="0" eaLnBrk="1" latinLnBrk="0" hangingPunct="1">
        <a:lnSpc>
          <a:spcPct val="90000"/>
        </a:lnSpc>
        <a:spcBef>
          <a:spcPts val="1238"/>
        </a:spcBef>
        <a:buFont typeface="Arial" panose="020B0604020202020204" pitchFamily="34" charset="0"/>
        <a:buChar char="•"/>
        <a:defRPr sz="4455" kern="1200">
          <a:solidFill>
            <a:schemeClr val="tx1"/>
          </a:solidFill>
          <a:latin typeface="+mn-lt"/>
          <a:ea typeface="+mn-ea"/>
          <a:cs typeface="+mn-cs"/>
        </a:defRPr>
      </a:lvl8pPr>
      <a:lvl9pPr marL="9618345" indent="-565785" algn="l" defTabSz="2263140" rtl="0" eaLnBrk="1" latinLnBrk="0" hangingPunct="1">
        <a:lnSpc>
          <a:spcPct val="90000"/>
        </a:lnSpc>
        <a:spcBef>
          <a:spcPts val="1238"/>
        </a:spcBef>
        <a:buFont typeface="Arial" panose="020B0604020202020204" pitchFamily="34" charset="0"/>
        <a:buChar char="•"/>
        <a:defRPr sz="44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1pPr>
      <a:lvl2pPr marL="113157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2pPr>
      <a:lvl3pPr marL="226314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3pPr>
      <a:lvl4pPr marL="339471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4pPr>
      <a:lvl5pPr marL="452628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5pPr>
      <a:lvl6pPr marL="565785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6pPr>
      <a:lvl7pPr marL="678942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7pPr>
      <a:lvl8pPr marL="792099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8pPr>
      <a:lvl9pPr marL="905256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 bwMode="auto">
          <a:xfrm>
            <a:off x="1102198" y="1263252"/>
            <a:ext cx="27970805" cy="5480448"/>
          </a:xfrm>
          <a:prstGeom prst="roundRect">
            <a:avLst>
              <a:gd name="adj" fmla="val 5853"/>
            </a:avLst>
          </a:prstGeom>
          <a:noFill/>
          <a:ln w="3175">
            <a:solidFill>
              <a:schemeClr val="tx1"/>
            </a:solidFill>
            <a:headEnd type="none" w="med" len="med"/>
            <a:tailEnd type="none" w="med" len="med"/>
          </a:ln>
          <a:effectLst>
            <a:outerShdw blurRad="38100" dist="23000" dir="5400000" rotWithShape="0">
              <a:srgbClr val="0099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102198" y="7024546"/>
            <a:ext cx="27970805" cy="4682459"/>
          </a:xfrm>
          <a:prstGeom prst="roundRect">
            <a:avLst>
              <a:gd name="adj" fmla="val 5853"/>
            </a:avLst>
          </a:prstGeom>
          <a:noFill/>
          <a:ln w="3175">
            <a:solidFill>
              <a:schemeClr val="tx1"/>
            </a:solidFill>
            <a:headEnd type="none" w="med" len="med"/>
            <a:tailEnd type="none" w="med" len="med"/>
          </a:ln>
          <a:effectLst>
            <a:outerShdw blurRad="38100" dist="23000" dir="5400000" rotWithShape="0">
              <a:srgbClr val="0099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15328670" y="11987849"/>
            <a:ext cx="13744334" cy="7452009"/>
          </a:xfrm>
          <a:prstGeom prst="roundRect">
            <a:avLst>
              <a:gd name="adj" fmla="val 5853"/>
            </a:avLst>
          </a:prstGeom>
          <a:noFill/>
          <a:ln w="3175">
            <a:solidFill>
              <a:schemeClr val="tx1"/>
            </a:solidFill>
            <a:headEnd type="none" w="med" len="med"/>
            <a:tailEnd type="none" w="med" len="med"/>
          </a:ln>
          <a:effectLst>
            <a:outerShdw blurRad="38100" dist="23000" dir="5400000" rotWithShape="0">
              <a:srgbClr val="0099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15328669" y="19709003"/>
            <a:ext cx="13744335" cy="9165656"/>
          </a:xfrm>
          <a:prstGeom prst="roundRect">
            <a:avLst>
              <a:gd name="adj" fmla="val 5853"/>
            </a:avLst>
          </a:prstGeom>
          <a:noFill/>
          <a:ln w="3175">
            <a:solidFill>
              <a:schemeClr val="tx1"/>
            </a:solidFill>
            <a:headEnd type="none" w="med" len="med"/>
            <a:tailEnd type="none" w="med" len="med"/>
          </a:ln>
          <a:effectLst>
            <a:outerShdw blurRad="38100" dist="23000" dir="5400000" rotWithShape="0">
              <a:srgbClr val="0099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1102198" y="11987851"/>
            <a:ext cx="13956588" cy="16886806"/>
          </a:xfrm>
          <a:prstGeom prst="roundRect">
            <a:avLst>
              <a:gd name="adj" fmla="val 5853"/>
            </a:avLst>
          </a:prstGeom>
          <a:noFill/>
          <a:ln w="3175">
            <a:solidFill>
              <a:schemeClr val="tx1"/>
            </a:solidFill>
            <a:headEnd type="none" w="med" len="med"/>
            <a:tailEnd type="none" w="med" len="med"/>
          </a:ln>
          <a:effectLst>
            <a:outerShdw blurRad="38100" dist="23000" dir="5400000" rotWithShape="0">
              <a:srgbClr val="0099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15328668" y="29143801"/>
            <a:ext cx="13744335" cy="7502441"/>
          </a:xfrm>
          <a:prstGeom prst="roundRect">
            <a:avLst>
              <a:gd name="adj" fmla="val 5853"/>
            </a:avLst>
          </a:prstGeom>
          <a:noFill/>
          <a:ln w="3175">
            <a:solidFill>
              <a:schemeClr val="tx1"/>
            </a:solidFill>
            <a:headEnd type="none" w="med" len="med"/>
            <a:tailEnd type="none" w="med" len="med"/>
          </a:ln>
          <a:effectLst>
            <a:outerShdw blurRad="38100" dist="23000" dir="5400000" rotWithShape="0">
              <a:srgbClr val="0099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2068" name="TextBox 4"/>
          <p:cNvSpPr txBox="1">
            <a:spLocks noChangeArrowheads="1"/>
          </p:cNvSpPr>
          <p:nvPr/>
        </p:nvSpPr>
        <p:spPr bwMode="auto">
          <a:xfrm>
            <a:off x="27085925" y="12120563"/>
            <a:ext cx="21510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/>
            <a:r>
              <a:rPr lang="fa-IR" altLang="en-US" sz="3600" b="1">
                <a:cs typeface="B Titr" panose="00000700000000000000" pitchFamily="2" charset="-78"/>
              </a:rPr>
              <a:t>چکیده</a:t>
            </a:r>
            <a:endParaRPr lang="en-US" altLang="en-US" sz="3600" b="1">
              <a:latin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2069" name="Rectangle 16"/>
          <p:cNvSpPr>
            <a:spLocks noChangeArrowheads="1"/>
          </p:cNvSpPr>
          <p:nvPr/>
        </p:nvSpPr>
        <p:spPr bwMode="auto">
          <a:xfrm>
            <a:off x="15633700" y="12957175"/>
            <a:ext cx="13230225" cy="612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sz="2800">
                <a:cs typeface="B Zar" panose="00000400000000000000" pitchFamily="2" charset="-78"/>
              </a:rPr>
              <a:t>متن چکیده  </a:t>
            </a:r>
            <a:r>
              <a:rPr lang="en-US" sz="2800">
                <a:latin typeface="Times New Roman" panose="02020603050405020304" pitchFamily="18" charset="0"/>
                <a:cs typeface="B Zar" panose="00000400000000000000" pitchFamily="2" charset="-78"/>
              </a:rPr>
              <a:t>(B Zar 28)</a:t>
            </a:r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</p:txBody>
      </p:sp>
      <p:sp>
        <p:nvSpPr>
          <p:cNvPr id="2070" name="TextBox 6"/>
          <p:cNvSpPr txBox="1">
            <a:spLocks noChangeArrowheads="1"/>
          </p:cNvSpPr>
          <p:nvPr/>
        </p:nvSpPr>
        <p:spPr bwMode="auto">
          <a:xfrm>
            <a:off x="12265025" y="12190413"/>
            <a:ext cx="2346325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altLang="en-US" sz="3600" b="1">
                <a:cs typeface="B Titr" panose="00000700000000000000" pitchFamily="2" charset="-78"/>
              </a:rPr>
              <a:t>بحث و نتایج</a:t>
            </a:r>
            <a:endParaRPr lang="en-US" altLang="en-US" sz="3600" b="1">
              <a:latin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2071" name="Rectangle 18"/>
          <p:cNvSpPr>
            <a:spLocks noChangeArrowheads="1"/>
          </p:cNvSpPr>
          <p:nvPr/>
        </p:nvSpPr>
        <p:spPr bwMode="auto">
          <a:xfrm>
            <a:off x="1676400" y="12977813"/>
            <a:ext cx="12817475" cy="156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sz="2800">
                <a:cs typeface="B Zar" panose="00000400000000000000" pitchFamily="2" charset="-78"/>
              </a:rPr>
              <a:t>متن بحث و نتایج</a:t>
            </a:r>
            <a:r>
              <a:rPr lang="en-US" sz="2800">
                <a:latin typeface="Times New Roman" panose="02020603050405020304" pitchFamily="18" charset="0"/>
                <a:cs typeface="B Zar" panose="00000400000000000000" pitchFamily="2" charset="-78"/>
              </a:rPr>
              <a:t>(B Zar 28)</a:t>
            </a:r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</p:txBody>
      </p:sp>
      <p:sp>
        <p:nvSpPr>
          <p:cNvPr id="2072" name="TextBox 6"/>
          <p:cNvSpPr txBox="1">
            <a:spLocks noChangeArrowheads="1"/>
          </p:cNvSpPr>
          <p:nvPr/>
        </p:nvSpPr>
        <p:spPr bwMode="auto">
          <a:xfrm>
            <a:off x="27085925" y="20008850"/>
            <a:ext cx="1708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altLang="en-US" sz="3600" b="1">
                <a:cs typeface="B Titr" panose="00000700000000000000" pitchFamily="2" charset="-78"/>
              </a:rPr>
              <a:t>مقدمه</a:t>
            </a:r>
            <a:endParaRPr lang="en-US" altLang="en-US" sz="3600" b="1">
              <a:latin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2073" name="Rectangle 20"/>
          <p:cNvSpPr>
            <a:spLocks noChangeArrowheads="1"/>
          </p:cNvSpPr>
          <p:nvPr/>
        </p:nvSpPr>
        <p:spPr bwMode="auto">
          <a:xfrm>
            <a:off x="15633700" y="20858163"/>
            <a:ext cx="13208000" cy="784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sz="2800">
                <a:cs typeface="B Zar" panose="00000400000000000000" pitchFamily="2" charset="-78"/>
              </a:rPr>
              <a:t>متن مقدمه</a:t>
            </a:r>
            <a:r>
              <a:rPr lang="en-US" sz="2800">
                <a:latin typeface="Times New Roman" panose="02020603050405020304" pitchFamily="18" charset="0"/>
                <a:cs typeface="B Zar" panose="00000400000000000000" pitchFamily="2" charset="-78"/>
              </a:rPr>
              <a:t>B Zar 28) </a:t>
            </a:r>
            <a:r>
              <a:rPr lang="fa-IR" sz="2800">
                <a:latin typeface="Times New Roman" panose="02020603050405020304" pitchFamily="18" charset="0"/>
                <a:cs typeface="B Zar" panose="00000400000000000000" pitchFamily="2" charset="-78"/>
              </a:rPr>
              <a:t>)</a:t>
            </a: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</p:txBody>
      </p:sp>
      <p:sp>
        <p:nvSpPr>
          <p:cNvPr id="2074" name="TextBox 11"/>
          <p:cNvSpPr txBox="1">
            <a:spLocks noChangeArrowheads="1"/>
          </p:cNvSpPr>
          <p:nvPr/>
        </p:nvSpPr>
        <p:spPr bwMode="auto">
          <a:xfrm>
            <a:off x="26416000" y="29210000"/>
            <a:ext cx="24479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altLang="en-US" sz="3600" b="1">
                <a:cs typeface="B Titr" panose="00000700000000000000" pitchFamily="2" charset="-78"/>
              </a:rPr>
              <a:t>روش تحقیق</a:t>
            </a:r>
            <a:endParaRPr lang="en-US" altLang="en-US" sz="3600" b="1">
              <a:cs typeface="B Titr" panose="00000700000000000000" pitchFamily="2" charset="-78"/>
            </a:endParaRPr>
          </a:p>
        </p:txBody>
      </p:sp>
      <p:sp>
        <p:nvSpPr>
          <p:cNvPr id="2075" name="Rectangle 22"/>
          <p:cNvSpPr>
            <a:spLocks noChangeArrowheads="1"/>
          </p:cNvSpPr>
          <p:nvPr/>
        </p:nvSpPr>
        <p:spPr bwMode="auto">
          <a:xfrm>
            <a:off x="15633700" y="30133925"/>
            <a:ext cx="13230225" cy="612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sz="2800">
                <a:cs typeface="B Zar" panose="00000400000000000000" pitchFamily="2" charset="-78"/>
              </a:rPr>
              <a:t>متن روش تحقیق </a:t>
            </a:r>
            <a:r>
              <a:rPr lang="en-US" sz="2800">
                <a:latin typeface="Times New Roman" panose="02020603050405020304" pitchFamily="18" charset="0"/>
                <a:cs typeface="B Zar" panose="00000400000000000000" pitchFamily="2" charset="-78"/>
              </a:rPr>
              <a:t>B Zar 28)</a:t>
            </a:r>
            <a:r>
              <a:rPr lang="fa-IR" sz="2800">
                <a:latin typeface="Times New Roman" panose="02020603050405020304" pitchFamily="18" charset="0"/>
                <a:cs typeface="B Zar" panose="00000400000000000000" pitchFamily="2" charset="-78"/>
              </a:rPr>
              <a:t>)</a:t>
            </a: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</p:txBody>
      </p:sp>
      <p:sp>
        <p:nvSpPr>
          <p:cNvPr id="24" name="Footer Placeholder 2"/>
          <p:cNvSpPr txBox="1">
            <a:spLocks/>
          </p:cNvSpPr>
          <p:nvPr/>
        </p:nvSpPr>
        <p:spPr>
          <a:xfrm>
            <a:off x="1175692" y="5228582"/>
            <a:ext cx="28769468" cy="1722583"/>
          </a:xfrm>
          <a:prstGeom prst="rect">
            <a:avLst/>
          </a:prstGeom>
        </p:spPr>
        <p:txBody>
          <a:bodyPr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defPPr>
              <a:defRPr lang="en-US"/>
            </a:defPPr>
            <a:lvl1pPr marL="0" algn="l" defTabSz="3467405" rtl="0" eaLnBrk="1" latinLnBrk="0" hangingPunct="1">
              <a:defRPr sz="3135" kern="1200" cap="all" baseline="0">
                <a:solidFill>
                  <a:srgbClr val="FFFFFF">
                    <a:alpha val="75000"/>
                  </a:srgbClr>
                </a:solidFill>
                <a:latin typeface="+mn-lt"/>
                <a:ea typeface="+mn-ea"/>
                <a:cs typeface="+mn-cs"/>
              </a:defRPr>
            </a:lvl1pPr>
            <a:lvl2pPr marL="1733702" algn="l" defTabSz="3467405" rtl="0" eaLnBrk="1" latinLnBrk="0" hangingPunct="1">
              <a:defRPr sz="68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67405" algn="l" defTabSz="3467405" rtl="0" eaLnBrk="1" latinLnBrk="0" hangingPunct="1">
              <a:defRPr sz="68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01107" algn="l" defTabSz="3467405" rtl="0" eaLnBrk="1" latinLnBrk="0" hangingPunct="1">
              <a:defRPr sz="68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934810" algn="l" defTabSz="3467405" rtl="0" eaLnBrk="1" latinLnBrk="0" hangingPunct="1">
              <a:defRPr sz="68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668512" algn="l" defTabSz="3467405" rtl="0" eaLnBrk="1" latinLnBrk="0" hangingPunct="1">
              <a:defRPr sz="68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402214" algn="l" defTabSz="3467405" rtl="0" eaLnBrk="1" latinLnBrk="0" hangingPunct="1">
              <a:defRPr sz="68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35917" algn="l" defTabSz="3467405" rtl="0" eaLnBrk="1" latinLnBrk="0" hangingPunct="1">
              <a:defRPr sz="68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869619" algn="l" defTabSz="3467405" rtl="0" eaLnBrk="1" latinLnBrk="0" hangingPunct="1">
              <a:defRPr sz="68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399" b="1" cap="none" dirty="0">
                <a:ln/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Science And Spatial Information                       </a:t>
            </a:r>
            <a:r>
              <a:rPr lang="fa-IR" sz="5399" b="1" cap="none" dirty="0">
                <a:ln/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399" b="1" cap="none" dirty="0">
                <a:ln/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fa-IR" sz="5399" b="1" cap="none" dirty="0">
                <a:ln/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5399" b="1" cap="none" dirty="0">
                <a:ln/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399" b="1" cap="none" dirty="0" smtClean="0">
                <a:ln/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22&amp;23 January 2022</a:t>
            </a:r>
            <a:endParaRPr lang="en-US" sz="5399" b="1" cap="none" dirty="0">
              <a:ln/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ounded Rectangle 26"/>
          <p:cNvSpPr/>
          <p:nvPr/>
        </p:nvSpPr>
        <p:spPr bwMode="auto">
          <a:xfrm>
            <a:off x="1102198" y="37046614"/>
            <a:ext cx="27970805" cy="3957963"/>
          </a:xfrm>
          <a:prstGeom prst="roundRect">
            <a:avLst>
              <a:gd name="adj" fmla="val 5853"/>
            </a:avLst>
          </a:prstGeom>
          <a:noFill/>
          <a:ln w="3175">
            <a:solidFill>
              <a:schemeClr val="tx1"/>
            </a:solidFill>
            <a:headEnd type="none" w="med" len="med"/>
            <a:tailEnd type="none" w="med" len="med"/>
          </a:ln>
          <a:effectLst>
            <a:outerShdw blurRad="38100" dist="23000" dir="5400000" rotWithShape="0">
              <a:srgbClr val="0099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1102198" y="29143802"/>
            <a:ext cx="13956588" cy="7502442"/>
          </a:xfrm>
          <a:prstGeom prst="roundRect">
            <a:avLst>
              <a:gd name="adj" fmla="val 5853"/>
            </a:avLst>
          </a:prstGeom>
          <a:noFill/>
          <a:ln w="3175">
            <a:solidFill>
              <a:schemeClr val="tx1"/>
            </a:solidFill>
            <a:headEnd type="none" w="med" len="med"/>
            <a:tailEnd type="none" w="med" len="med"/>
          </a:ln>
          <a:effectLst>
            <a:outerShdw blurRad="38100" dist="23000" dir="5400000" rotWithShape="0">
              <a:srgbClr val="0099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2083" name="Rectangle 18"/>
          <p:cNvSpPr>
            <a:spLocks noChangeArrowheads="1"/>
          </p:cNvSpPr>
          <p:nvPr/>
        </p:nvSpPr>
        <p:spPr bwMode="auto">
          <a:xfrm>
            <a:off x="12601575" y="29417963"/>
            <a:ext cx="20097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altLang="en-US" sz="3600" b="1">
                <a:cs typeface="B Titr" panose="00000700000000000000" pitchFamily="2" charset="-78"/>
              </a:rPr>
              <a:t>نتیجه گیری</a:t>
            </a:r>
            <a:endParaRPr lang="en-US" altLang="en-US" sz="3600" b="1">
              <a:latin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2084" name="Rectangle 29"/>
          <p:cNvSpPr>
            <a:spLocks noChangeArrowheads="1"/>
          </p:cNvSpPr>
          <p:nvPr/>
        </p:nvSpPr>
        <p:spPr bwMode="auto">
          <a:xfrm>
            <a:off x="1676400" y="30116463"/>
            <a:ext cx="12773025" cy="655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sz="2800">
                <a:cs typeface="B Zar" panose="00000400000000000000" pitchFamily="2" charset="-78"/>
              </a:rPr>
              <a:t>متن نتیجه گیری  </a:t>
            </a:r>
            <a:r>
              <a:rPr lang="en-US" sz="2800">
                <a:latin typeface="Times New Roman" panose="02020603050405020304" pitchFamily="18" charset="0"/>
                <a:cs typeface="B Zar" panose="00000400000000000000" pitchFamily="2" charset="-78"/>
              </a:rPr>
              <a:t>(B Zar 28)</a:t>
            </a:r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</p:txBody>
      </p:sp>
      <p:sp>
        <p:nvSpPr>
          <p:cNvPr id="2085" name="TextBox 11"/>
          <p:cNvSpPr txBox="1">
            <a:spLocks noChangeArrowheads="1"/>
          </p:cNvSpPr>
          <p:nvPr/>
        </p:nvSpPr>
        <p:spPr bwMode="auto">
          <a:xfrm>
            <a:off x="26749375" y="37104638"/>
            <a:ext cx="2044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altLang="en-US" sz="3600" b="1">
                <a:cs typeface="B Titr" panose="00000700000000000000" pitchFamily="2" charset="-78"/>
              </a:rPr>
              <a:t>منابع:</a:t>
            </a:r>
            <a:endParaRPr lang="en-US" altLang="en-US" sz="3600" b="1">
              <a:cs typeface="B Titr" panose="00000700000000000000" pitchFamily="2" charset="-78"/>
            </a:endParaRPr>
          </a:p>
        </p:txBody>
      </p:sp>
      <p:sp>
        <p:nvSpPr>
          <p:cNvPr id="2086" name="Rectangle 31"/>
          <p:cNvSpPr>
            <a:spLocks noChangeArrowheads="1"/>
          </p:cNvSpPr>
          <p:nvPr/>
        </p:nvSpPr>
        <p:spPr bwMode="auto">
          <a:xfrm>
            <a:off x="1381125" y="37752338"/>
            <a:ext cx="27482800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sz="2800">
                <a:cs typeface="B Zar" panose="00000400000000000000" pitchFamily="2" charset="-78"/>
              </a:rPr>
              <a:t>متن منابع </a:t>
            </a:r>
            <a:r>
              <a:rPr lang="en-US" sz="2800">
                <a:latin typeface="Times New Roman" panose="02020603050405020304" pitchFamily="18" charset="0"/>
                <a:cs typeface="B Zar" panose="00000400000000000000" pitchFamily="2" charset="-78"/>
              </a:rPr>
              <a:t>B Zar 28)</a:t>
            </a:r>
            <a:r>
              <a:rPr lang="fa-IR" sz="2800">
                <a:latin typeface="Times New Roman" panose="02020603050405020304" pitchFamily="18" charset="0"/>
                <a:cs typeface="B Zar" panose="00000400000000000000" pitchFamily="2" charset="-78"/>
              </a:rPr>
              <a:t>)</a:t>
            </a: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</p:txBody>
      </p:sp>
      <p:sp>
        <p:nvSpPr>
          <p:cNvPr id="2087" name="Text Box 13"/>
          <p:cNvSpPr txBox="1">
            <a:spLocks noChangeArrowheads="1"/>
          </p:cNvSpPr>
          <p:nvPr/>
        </p:nvSpPr>
        <p:spPr bwMode="auto">
          <a:xfrm>
            <a:off x="6915150" y="9390063"/>
            <a:ext cx="14120813" cy="214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0" cmpd="dbl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0" tIns="45695" rIns="91390" bIns="45695"/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/>
            <a:r>
              <a:rPr lang="fa-IR" sz="3600" b="1" u="sng" dirty="0">
                <a:solidFill>
                  <a:srgbClr val="000000"/>
                </a:solidFill>
                <a:cs typeface="B Titr" panose="00000700000000000000" pitchFamily="2" charset="-78"/>
              </a:rPr>
              <a:t>نام و نام خانوادگی نویسنده اول</a:t>
            </a:r>
            <a:r>
              <a:rPr lang="fa-IR" sz="3600" b="1" u="sng" baseline="30000" dirty="0">
                <a:solidFill>
                  <a:srgbClr val="000000"/>
                </a:solidFill>
                <a:cs typeface="B Titr" panose="00000700000000000000" pitchFamily="2" charset="-78"/>
              </a:rPr>
              <a:t>1</a:t>
            </a:r>
            <a:r>
              <a:rPr lang="fa-IR" sz="3600" b="1" dirty="0">
                <a:solidFill>
                  <a:srgbClr val="000000"/>
                </a:solidFill>
                <a:cs typeface="B Titr" panose="00000700000000000000" pitchFamily="2" charset="-78"/>
              </a:rPr>
              <a:t> ، سایر نویسندگان</a:t>
            </a:r>
            <a:r>
              <a:rPr lang="fa-IR" sz="3600" b="1" baseline="30000" dirty="0">
                <a:solidFill>
                  <a:srgbClr val="000000"/>
                </a:solidFill>
                <a:cs typeface="B Titr" panose="00000700000000000000" pitchFamily="2" charset="-78"/>
              </a:rPr>
              <a:t>2</a:t>
            </a:r>
            <a:r>
              <a:rPr lang="fa-IR" sz="3600" b="1" dirty="0">
                <a:solidFill>
                  <a:srgbClr val="000000"/>
                </a:solidFill>
                <a:cs typeface="B Titr" panose="00000700000000000000" pitchFamily="2" charset="-78"/>
              </a:rPr>
              <a:t> (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B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Titr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 36 Bold</a:t>
            </a:r>
            <a:r>
              <a:rPr lang="fa-IR" sz="3600" b="1" dirty="0">
                <a:solidFill>
                  <a:srgbClr val="000000"/>
                </a:solidFill>
                <a:cs typeface="B Titr" panose="00000700000000000000" pitchFamily="2" charset="-78"/>
              </a:rPr>
              <a:t>) </a:t>
            </a:r>
          </a:p>
          <a:p>
            <a:pPr algn="ctr" rtl="1" eaLnBrk="1" hangingPunct="1"/>
            <a:r>
              <a:rPr lang="fa-IR" sz="3600" b="1" baseline="30000" dirty="0">
                <a:solidFill>
                  <a:srgbClr val="000000"/>
                </a:solidFill>
                <a:cs typeface="B Titr" panose="00000700000000000000" pitchFamily="2" charset="-78"/>
              </a:rPr>
              <a:t> </a:t>
            </a:r>
            <a:endParaRPr lang="en-US" sz="3600" dirty="0">
              <a:solidFill>
                <a:srgbClr val="000000"/>
              </a:solidFill>
              <a:cs typeface="B Titr" panose="00000700000000000000" pitchFamily="2" charset="-78"/>
            </a:endParaRPr>
          </a:p>
          <a:p>
            <a:pPr algn="ctr" rtl="1" eaLnBrk="1" hangingPunct="1"/>
            <a:r>
              <a:rPr lang="fa-IR" sz="2800" b="1" dirty="0">
                <a:solidFill>
                  <a:srgbClr val="000000"/>
                </a:solidFill>
                <a:cs typeface="B Titr" panose="00000700000000000000" pitchFamily="2" charset="-78"/>
              </a:rPr>
              <a:t>1- مشخصات نویسندگان: مرتبه علمی و دانشگاه (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B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Titr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 28 Bold</a:t>
            </a:r>
            <a:r>
              <a:rPr lang="fa-IR" sz="2800" b="1" dirty="0">
                <a:solidFill>
                  <a:srgbClr val="000000"/>
                </a:solidFill>
                <a:cs typeface="B Titr" panose="00000700000000000000" pitchFamily="2" charset="-78"/>
              </a:rPr>
              <a:t>)</a:t>
            </a:r>
            <a:endParaRPr lang="en-US" sz="2800" b="1" dirty="0">
              <a:solidFill>
                <a:srgbClr val="000000"/>
              </a:solidFill>
              <a:cs typeface="B Titr" panose="00000700000000000000" pitchFamily="2" charset="-78"/>
            </a:endParaRPr>
          </a:p>
          <a:p>
            <a:pPr algn="ctr" eaLnBrk="1" hangingPunct="1"/>
            <a:r>
              <a:rPr lang="fa-IR" sz="2800" b="1" u="sng" dirty="0">
                <a:solidFill>
                  <a:srgbClr val="00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 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B Titr" panose="00000700000000000000" pitchFamily="2" charset="-78"/>
            </a:endParaRPr>
          </a:p>
        </p:txBody>
      </p:sp>
      <p:grpSp>
        <p:nvGrpSpPr>
          <p:cNvPr id="2088" name="Group 34"/>
          <p:cNvGrpSpPr>
            <a:grpSpLocks/>
          </p:cNvGrpSpPr>
          <p:nvPr/>
        </p:nvGrpSpPr>
        <p:grpSpPr bwMode="auto">
          <a:xfrm>
            <a:off x="1352311" y="1547445"/>
            <a:ext cx="27412950" cy="3513302"/>
            <a:chOff x="1352665" y="1547271"/>
            <a:chExt cx="27412245" cy="3973898"/>
          </a:xfrm>
        </p:grpSpPr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2665" y="1547271"/>
              <a:ext cx="27412245" cy="3973898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sp>
          <p:nvSpPr>
            <p:cNvPr id="37" name="Parallelogram 36"/>
            <p:cNvSpPr/>
            <p:nvPr/>
          </p:nvSpPr>
          <p:spPr>
            <a:xfrm>
              <a:off x="6259741" y="1547271"/>
              <a:ext cx="5127493" cy="577906"/>
            </a:xfrm>
            <a:prstGeom prst="parallelogram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6740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4200" b="1" dirty="0">
                  <a:cs typeface="B Nazanin" panose="00000400000000000000" pitchFamily="2" charset="-78"/>
                </a:rPr>
                <a:t>دوم و سوم بهمن 1400</a:t>
              </a:r>
              <a:endParaRPr lang="en-US" sz="4200" b="1" dirty="0">
                <a:cs typeface="B Nazanin" panose="00000400000000000000" pitchFamily="2" charset="-78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0918825" y="7656513"/>
            <a:ext cx="6515100" cy="784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3467405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4500" b="1" dirty="0">
                <a:latin typeface="+mn-lt"/>
                <a:cs typeface="B Titr" panose="00000700000000000000" pitchFamily="2" charset="-78"/>
              </a:rPr>
              <a:t>عنوان مقاله </a:t>
            </a:r>
            <a:r>
              <a:rPr lang="fa-IR" sz="4500" b="1" dirty="0">
                <a:latin typeface="+mn-lt"/>
                <a:cs typeface="+mj-cs"/>
              </a:rPr>
              <a:t>(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Titr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45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fa-IR" sz="4500" b="1" dirty="0">
                <a:latin typeface="+mn-lt"/>
                <a:cs typeface="B Titr" panose="00000700000000000000" pitchFamily="2" charset="-78"/>
              </a:rPr>
              <a:t>)</a:t>
            </a:r>
            <a:endParaRPr lang="en-US" sz="4500" b="1" dirty="0">
              <a:latin typeface="+mn-lt"/>
              <a:cs typeface="B Titr" panose="000007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509</TotalTime>
  <Words>92</Words>
  <Application>Microsoft Office PowerPoint</Application>
  <PresentationFormat>Custom</PresentationFormat>
  <Paragraphs>105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 Lotus</vt:lpstr>
      <vt:lpstr>B Nazanin</vt:lpstr>
      <vt:lpstr>B Titr</vt:lpstr>
      <vt:lpstr>B Zar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 bb</dc:creator>
  <cp:lastModifiedBy>vida davoudi</cp:lastModifiedBy>
  <cp:revision>42</cp:revision>
  <dcterms:created xsi:type="dcterms:W3CDTF">2021-10-22T15:05:07Z</dcterms:created>
  <dcterms:modified xsi:type="dcterms:W3CDTF">2022-01-18T11:37:23Z</dcterms:modified>
</cp:coreProperties>
</file>